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60" r:id="rId2"/>
    <p:sldId id="461" r:id="rId3"/>
    <p:sldId id="453" r:id="rId4"/>
    <p:sldId id="357" r:id="rId5"/>
    <p:sldId id="467" r:id="rId6"/>
    <p:sldId id="406" r:id="rId7"/>
    <p:sldId id="459" r:id="rId8"/>
    <p:sldId id="451" r:id="rId9"/>
    <p:sldId id="370" r:id="rId10"/>
    <p:sldId id="487" r:id="rId11"/>
    <p:sldId id="488" r:id="rId12"/>
    <p:sldId id="471" r:id="rId13"/>
    <p:sldId id="264" r:id="rId14"/>
    <p:sldId id="474" r:id="rId15"/>
    <p:sldId id="485" r:id="rId16"/>
    <p:sldId id="486" r:id="rId17"/>
    <p:sldId id="484" r:id="rId18"/>
    <p:sldId id="482" r:id="rId19"/>
    <p:sldId id="483" r:id="rId20"/>
    <p:sldId id="477" r:id="rId21"/>
    <p:sldId id="481" r:id="rId22"/>
    <p:sldId id="480" r:id="rId23"/>
    <p:sldId id="493" r:id="rId24"/>
    <p:sldId id="490" r:id="rId25"/>
    <p:sldId id="494" r:id="rId26"/>
  </p:sldIdLst>
  <p:sldSz cx="24384000" cy="13716000"/>
  <p:notesSz cx="6858000" cy="9144000"/>
  <p:defaultTextStyle>
    <a:defPPr marL="0" marR="0" indent="0" algn="l" defTabSz="91437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1pPr>
    <a:lvl2pPr marL="0" marR="0" indent="497742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2pPr>
    <a:lvl3pPr marL="0" marR="0" indent="995482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3pPr>
    <a:lvl4pPr marL="0" marR="0" indent="1493224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4pPr>
    <a:lvl5pPr marL="0" marR="0" indent="1990964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5pPr>
    <a:lvl6pPr marL="0" marR="0" indent="2488706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6pPr>
    <a:lvl7pPr marL="0" marR="0" indent="2986445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7pPr>
    <a:lvl8pPr marL="0" marR="0" indent="3484188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8pPr>
    <a:lvl9pPr marL="0" marR="0" indent="3981930" algn="l" defTabSz="8254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4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Source Sans Pro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DEB"/>
    <a:srgbClr val="383838"/>
    <a:srgbClr val="7873E3"/>
    <a:srgbClr val="FF5984"/>
    <a:srgbClr val="414BFC"/>
    <a:srgbClr val="ED9051"/>
    <a:srgbClr val="FF8A40"/>
    <a:srgbClr val="ED672B"/>
    <a:srgbClr val="1F8FC3"/>
    <a:srgbClr val="F7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535353"/>
      </a:tcTxStyle>
      <a:tcStyle>
        <a:tcBdr>
          <a:left>
            <a:ln w="3175" cap="flat">
              <a:solidFill>
                <a:srgbClr val="535353"/>
              </a:solidFill>
              <a:prstDash val="solid"/>
              <a:round/>
            </a:ln>
          </a:left>
          <a:right>
            <a:ln w="3175" cap="flat">
              <a:solidFill>
                <a:srgbClr val="535353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175" cap="flat">
              <a:solidFill>
                <a:srgbClr val="535353"/>
              </a:solidFill>
              <a:prstDash val="solid"/>
              <a:round/>
            </a:ln>
          </a:bottom>
          <a:insideH>
            <a:ln w="3175" cap="flat">
              <a:solidFill>
                <a:srgbClr val="535353"/>
              </a:solidFill>
              <a:prstDash val="solid"/>
              <a:round/>
            </a:ln>
          </a:insideH>
          <a:insideV>
            <a:ln w="3175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8100" cap="flat">
              <a:solidFill>
                <a:srgbClr val="535353"/>
              </a:solidFill>
              <a:prstDash val="solid"/>
              <a:round/>
            </a:ln>
          </a:left>
          <a:right>
            <a:ln w="3175" cap="flat">
              <a:solidFill>
                <a:srgbClr val="535353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175" cap="flat">
              <a:solidFill>
                <a:srgbClr val="535353"/>
              </a:solidFill>
              <a:prstDash val="solid"/>
              <a:round/>
            </a:ln>
          </a:bottom>
          <a:insideH>
            <a:ln w="3175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B45C9">
              <a:alpha val="3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81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BFC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Source Sans Pro Regular"/>
          <a:ea typeface="Source Sans Pro Regular"/>
          <a:cs typeface="Source Sans Pro Regular"/>
        </a:font>
        <a:srgbClr val="000000"/>
      </a:tcTxStyle>
      <a:tcStyle>
        <a:tcBdr>
          <a:left>
            <a:ln w="3175" cap="flat">
              <a:solidFill>
                <a:srgbClr val="535353"/>
              </a:solidFill>
              <a:prstDash val="solid"/>
              <a:round/>
            </a:ln>
          </a:left>
          <a:right>
            <a:ln w="3175" cap="flat">
              <a:solidFill>
                <a:srgbClr val="535353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175" cap="flat">
              <a:solidFill>
                <a:srgbClr val="535353"/>
              </a:solidFill>
              <a:prstDash val="solid"/>
              <a:round/>
            </a:ln>
          </a:bottom>
          <a:insideH>
            <a:ln w="3175" cap="flat">
              <a:solidFill>
                <a:srgbClr val="535353"/>
              </a:solidFill>
              <a:prstDash val="solid"/>
              <a:round/>
            </a:ln>
          </a:insideH>
          <a:insideV>
            <a:ln w="3175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535353"/>
        </a:fontRef>
        <a:srgbClr val="535353"/>
      </a:tcTxStyle>
      <a:tcStyle>
        <a:tcBdr>
          <a:left>
            <a:ln w="3175" cap="flat">
              <a:solidFill>
                <a:srgbClr val="535353"/>
              </a:solidFill>
              <a:prstDash val="solid"/>
              <a:round/>
            </a:ln>
          </a:left>
          <a:right>
            <a:ln w="3175" cap="flat">
              <a:solidFill>
                <a:srgbClr val="535353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175" cap="flat">
              <a:solidFill>
                <a:srgbClr val="535353"/>
              </a:solidFill>
              <a:prstDash val="solid"/>
              <a:round/>
            </a:ln>
          </a:bottom>
          <a:insideH>
            <a:ln w="3175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7F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35353"/>
              </a:solidFill>
              <a:prstDash val="solid"/>
              <a:round/>
            </a:ln>
          </a:left>
          <a:right>
            <a:ln w="3175" cap="flat">
              <a:solidFill>
                <a:srgbClr val="535353"/>
              </a:solidFill>
              <a:prstDash val="solid"/>
              <a:round/>
            </a:ln>
          </a:right>
          <a:top>
            <a:ln w="3175" cap="flat">
              <a:solidFill>
                <a:srgbClr val="535353"/>
              </a:solidFill>
              <a:prstDash val="solid"/>
              <a:round/>
            </a:ln>
          </a:top>
          <a:bottom>
            <a:ln w="381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firstRow>
  </a:tblStyle>
  <a:tblStyle styleId="{4C3C2611-4C71-4FC5-86AE-919BDF0F9419}" styleName="">
    <a:tblBg/>
    <a:wholeTbl>
      <a:tcTxStyle b="off" i="off">
        <a:font>
          <a:latin typeface="Source Sans Pro Light"/>
          <a:ea typeface="Source Sans Pro Light"/>
          <a:cs typeface="Source Sans Pro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7"/>
    <p:restoredTop sz="94593"/>
  </p:normalViewPr>
  <p:slideViewPr>
    <p:cSldViewPr snapToGrid="0">
      <p:cViewPr varScale="1">
        <p:scale>
          <a:sx n="30" d="100"/>
          <a:sy n="30" d="100"/>
        </p:scale>
        <p:origin x="27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중고 거래 경험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21-AB4A-BC26-0765B422153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21-AB4A-BC26-0765B4221539}"/>
              </c:ext>
            </c:extLst>
          </c:dPt>
          <c:dLbls>
            <c:dLbl>
              <c:idx val="0"/>
              <c:layout>
                <c:manualLayout>
                  <c:x val="-0.20248418908155355"/>
                  <c:y val="-0.259249448957580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4400" b="1" dirty="0">
                        <a:solidFill>
                          <a:schemeClr val="bg1"/>
                        </a:solidFill>
                      </a:rPr>
                      <a:t>있다</a:t>
                    </a:r>
                  </a:p>
                  <a:p>
                    <a:pPr>
                      <a:defRPr sz="4400" b="1"/>
                    </a:pPr>
                    <a:fld id="{69F1DAEB-CF22-EC41-BAA2-7CC59CD8A2AB}" type="PERCENTAGE">
                      <a:rPr lang="en-US" altLang="ko-Kore-KR" sz="4400" b="1" smtClean="0">
                        <a:solidFill>
                          <a:schemeClr val="bg1"/>
                        </a:solidFill>
                      </a:rPr>
                      <a:pPr>
                        <a:defRPr sz="4400" b="1"/>
                      </a:pPr>
                      <a:t>[백분율]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84938094626591"/>
                      <c:h val="0.298466726167656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F21-AB4A-BC26-0765B42215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3200" b="0" dirty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rPr>
                      <a:t>없다</a:t>
                    </a:r>
                  </a:p>
                  <a:p>
                    <a:pPr>
                      <a:defRPr/>
                    </a:pPr>
                    <a:fld id="{645E99FD-5DBE-DF48-9D81-1ED7CE889E65}" type="PERCENTAGE">
                      <a:rPr lang="en-US" altLang="ko-Kore-KR" sz="3200" b="0" smtClean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rPr>
                      <a:pPr>
                        <a:defRPr/>
                      </a:pPr>
                      <a:t>[백분율]</a:t>
                    </a:fld>
                    <a:endParaRPr lang="ko-Kore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56305429998863"/>
                      <c:h val="0.250906802050976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F21-AB4A-BC26-0765B42215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21-AB4A-BC26-0765B422153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44140759544114"/>
          <c:y val="6.7597665349449637E-2"/>
          <c:w val="0.63511708335611794"/>
          <c:h val="0.837616496370405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중고 거래 사이트</c:v>
                </c:pt>
              </c:strCache>
            </c:strRef>
          </c:tx>
          <c:dPt>
            <c:idx val="0"/>
            <c:bubble3D val="0"/>
            <c:explosion val="4"/>
            <c:spPr>
              <a:solidFill>
                <a:srgbClr val="ED67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F-1F44-A624-1CB4590C0AA0}"/>
              </c:ext>
            </c:extLst>
          </c:dPt>
          <c:dPt>
            <c:idx val="1"/>
            <c:bubble3D val="0"/>
            <c:spPr>
              <a:solidFill>
                <a:srgbClr val="F705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F-1F44-A624-1CB4590C0AA0}"/>
              </c:ext>
            </c:extLst>
          </c:dPt>
          <c:dPt>
            <c:idx val="2"/>
            <c:bubble3D val="0"/>
            <c:spPr>
              <a:solidFill>
                <a:srgbClr val="FF8A4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FF-1F44-A624-1CB4590C0AA0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FF-1F44-A624-1CB4590C0AA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9FF-1F44-A624-1CB4590C0AA0}"/>
                </c:ext>
              </c:extLst>
            </c:dLbl>
            <c:dLbl>
              <c:idx val="1"/>
              <c:layout>
                <c:manualLayout>
                  <c:x val="-1.2884530964013977E-3"/>
                  <c:y val="8.496304040842202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FF-1F44-A624-1CB4590C0AA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F9FF-1F44-A624-1CB4590C0AA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F9FF-1F44-A624-1CB4590C0A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  <a:cs typeface="+mn-cs"/>
                  </a:defRPr>
                </a:pPr>
                <a:endParaRPr lang="ko-Kore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중고나라</c:v>
                </c:pt>
                <c:pt idx="1">
                  <c:v>번개장터</c:v>
                </c:pt>
                <c:pt idx="2">
                  <c:v>당근마켓</c:v>
                </c:pt>
                <c:pt idx="3">
                  <c:v>그 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</c:v>
                </c:pt>
                <c:pt idx="1">
                  <c:v>10</c:v>
                </c:pt>
                <c:pt idx="2">
                  <c:v>29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FF-1F44-A624-1CB4590C0AA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94015652159743E-2"/>
          <c:y val="8.448999654793006E-2"/>
          <c:w val="0.84407399999999999"/>
          <c:h val="0.838490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59000">
                  <a:srgbClr val="28ADEB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9000">
                  <a:srgbClr val="7873E3"/>
                </a:gs>
                <a:gs pos="1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3707589953260874E-4"/>
                  <c:y val="2.43614601453162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sz="3600" b="0" i="0" u="none" strike="noStrike" kern="1200" baseline="0">
                        <a:solidFill>
                          <a:srgbClr val="7873E3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r>
                      <a:rPr lang="en-US" altLang="ko-KR" sz="3600" dirty="0"/>
                      <a:t>54</a:t>
                    </a:r>
                    <a:r>
                      <a:rPr lang="ko-KR" altLang="en-US" sz="3600" dirty="0"/>
                      <a:t>명</a:t>
                    </a:r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sz="3600" b="0" i="0" u="none" strike="noStrike" kern="1200" baseline="0">
                      <a:solidFill>
                        <a:srgbClr val="7873E3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92400452377933"/>
                      <c:h val="0.1234453828169783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ED2C-994C-8E7B-5D13358FE7C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5400" b="0" i="0" u="none" strike="noStrike" kern="1200" baseline="0">
                    <a:solidFill>
                      <a:srgbClr val="7873E3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C-46F8-B5C3-AD97BFDFD7B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59000">
                  <a:srgbClr val="28ADEB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9000">
                  <a:srgbClr val="7873E3"/>
                </a:gs>
                <a:gs pos="1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9925852276302756E-3"/>
                  <c:y val="1.81491435275162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rgbClr val="28ADEB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r>
                      <a:rPr lang="en-US" altLang="ko-KR" sz="3200" dirty="0">
                        <a:solidFill>
                          <a:srgbClr val="28ADEB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21</a:t>
                    </a:r>
                    <a:r>
                      <a:rPr lang="ko-KR" altLang="en-US" sz="3200" dirty="0">
                        <a:solidFill>
                          <a:srgbClr val="28ADEB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명</a:t>
                    </a:r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28ADEB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D2C-994C-8E7B-5D13358FE7C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rgbClr val="28ADEB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C-46F8-B5C3-AD97BFDFD7B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3</c:v>
                </c:pt>
              </c:strCache>
            </c:strRef>
          </c:tx>
          <c:spPr>
            <a:gradFill rotWithShape="1">
              <a:gsLst>
                <a:gs pos="59000">
                  <a:srgbClr val="28ADEB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99000">
                  <a:srgbClr val="7873E3"/>
                </a:gs>
                <a:gs pos="1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tx2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fld id="{763292FA-007D-B543-8137-FE3FB8FBD3A9}" type="VALUE">
                      <a:rPr lang="en-US" altLang="ko-KR" smtClean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>
                        <a:defRPr sz="28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[값]</a:t>
                    </a:fld>
                    <a:r>
                      <a:rPr lang="ko-KR" altLang="en-US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명</a:t>
                    </a:r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2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D2C-994C-8E7B-5D13358FE7C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0C-46F8-B5C3-AD97BFDFD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65403808"/>
        <c:axId val="665405856"/>
      </c:barChart>
      <c:catAx>
        <c:axId val="6654038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65405856"/>
        <c:crosses val="autoZero"/>
        <c:auto val="1"/>
        <c:lblAlgn val="ctr"/>
        <c:lblOffset val="100"/>
        <c:noMultiLvlLbl val="1"/>
      </c:catAx>
      <c:valAx>
        <c:axId val="66540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65403808"/>
        <c:crosses val="autoZero"/>
        <c:crossBetween val="between"/>
        <c:majorUnit val="17.5"/>
        <c:minorUnit val="8.7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4DE4B-674B-3648-B3CE-38BFFE5D0420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19173-A7BC-A348-A529-F86B4D5EA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3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6" name="Shape 12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06925" latinLnBrk="0">
      <a:defRPr sz="2200">
        <a:latin typeface="+mj-lt"/>
        <a:ea typeface="+mj-ea"/>
        <a:cs typeface="+mj-cs"/>
        <a:sym typeface="Source Sans Pro SemiBold"/>
      </a:defRPr>
    </a:lvl1pPr>
    <a:lvl2pPr indent="228594" defTabSz="1806925" latinLnBrk="0">
      <a:defRPr sz="2200">
        <a:latin typeface="+mj-lt"/>
        <a:ea typeface="+mj-ea"/>
        <a:cs typeface="+mj-cs"/>
        <a:sym typeface="Source Sans Pro SemiBold"/>
      </a:defRPr>
    </a:lvl2pPr>
    <a:lvl3pPr indent="457189" defTabSz="1806925" latinLnBrk="0">
      <a:defRPr sz="2200">
        <a:latin typeface="+mj-lt"/>
        <a:ea typeface="+mj-ea"/>
        <a:cs typeface="+mj-cs"/>
        <a:sym typeface="Source Sans Pro SemiBold"/>
      </a:defRPr>
    </a:lvl3pPr>
    <a:lvl4pPr indent="685783" defTabSz="1806925" latinLnBrk="0">
      <a:defRPr sz="2200">
        <a:latin typeface="+mj-lt"/>
        <a:ea typeface="+mj-ea"/>
        <a:cs typeface="+mj-cs"/>
        <a:sym typeface="Source Sans Pro SemiBold"/>
      </a:defRPr>
    </a:lvl4pPr>
    <a:lvl5pPr indent="914377" defTabSz="1806925" latinLnBrk="0">
      <a:defRPr sz="2200">
        <a:latin typeface="+mj-lt"/>
        <a:ea typeface="+mj-ea"/>
        <a:cs typeface="+mj-cs"/>
        <a:sym typeface="Source Sans Pro SemiBold"/>
      </a:defRPr>
    </a:lvl5pPr>
    <a:lvl6pPr indent="1142971" defTabSz="1806925" latinLnBrk="0">
      <a:defRPr sz="2200">
        <a:latin typeface="+mj-lt"/>
        <a:ea typeface="+mj-ea"/>
        <a:cs typeface="+mj-cs"/>
        <a:sym typeface="Source Sans Pro SemiBold"/>
      </a:defRPr>
    </a:lvl6pPr>
    <a:lvl7pPr indent="1371566" defTabSz="1806925" latinLnBrk="0">
      <a:defRPr sz="2200">
        <a:latin typeface="+mj-lt"/>
        <a:ea typeface="+mj-ea"/>
        <a:cs typeface="+mj-cs"/>
        <a:sym typeface="Source Sans Pro SemiBold"/>
      </a:defRPr>
    </a:lvl7pPr>
    <a:lvl8pPr indent="1600160" defTabSz="1806925" latinLnBrk="0">
      <a:defRPr sz="2200">
        <a:latin typeface="+mj-lt"/>
        <a:ea typeface="+mj-ea"/>
        <a:cs typeface="+mj-cs"/>
        <a:sym typeface="Source Sans Pro SemiBold"/>
      </a:defRPr>
    </a:lvl8pPr>
    <a:lvl9pPr indent="1828754" defTabSz="1806925" latinLnBrk="0">
      <a:defRPr sz="2200">
        <a:latin typeface="+mj-lt"/>
        <a:ea typeface="+mj-ea"/>
        <a:cs typeface="+mj-cs"/>
        <a:sym typeface="Source Sans Pro SemiBold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410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421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994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526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911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37460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542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965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520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"/>
          <p:cNvSpPr/>
          <p:nvPr/>
        </p:nvSpPr>
        <p:spPr>
          <a:xfrm>
            <a:off x="-34626" y="-33276"/>
            <a:ext cx="24453251" cy="13782552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8B8C8C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제목 텍스트"/>
          <p:cNvSpPr txBox="1">
            <a:spLocks noGrp="1"/>
          </p:cNvSpPr>
          <p:nvPr>
            <p:ph type="title"/>
          </p:nvPr>
        </p:nvSpPr>
        <p:spPr>
          <a:xfrm>
            <a:off x="1451716" y="2808773"/>
            <a:ext cx="7239000" cy="3810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947" name="원"/>
          <p:cNvSpPr/>
          <p:nvPr/>
        </p:nvSpPr>
        <p:spPr>
          <a:xfrm>
            <a:off x="15626527" y="3216503"/>
            <a:ext cx="1651000" cy="1651000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948" name="원"/>
          <p:cNvSpPr/>
          <p:nvPr/>
        </p:nvSpPr>
        <p:spPr>
          <a:xfrm>
            <a:off x="15626527" y="6513439"/>
            <a:ext cx="1651000" cy="1651000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949" name="원"/>
          <p:cNvSpPr/>
          <p:nvPr/>
        </p:nvSpPr>
        <p:spPr>
          <a:xfrm>
            <a:off x="15626527" y="9810372"/>
            <a:ext cx="1651000" cy="1651000"/>
          </a:xfrm>
          <a:prstGeom prst="ellipse">
            <a:avLst/>
          </a:prstGeom>
          <a:solidFill>
            <a:srgbClr val="E9E9E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950" name="텍스트"/>
          <p:cNvSpPr txBox="1">
            <a:spLocks noGrp="1"/>
          </p:cNvSpPr>
          <p:nvPr>
            <p:ph type="body" sz="quarter" idx="13"/>
          </p:nvPr>
        </p:nvSpPr>
        <p:spPr>
          <a:xfrm>
            <a:off x="17681359" y="3926279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52" name="텍스트"/>
          <p:cNvSpPr txBox="1">
            <a:spLocks noGrp="1"/>
          </p:cNvSpPr>
          <p:nvPr>
            <p:ph type="body" sz="quarter" idx="15"/>
          </p:nvPr>
        </p:nvSpPr>
        <p:spPr>
          <a:xfrm>
            <a:off x="17681359" y="7117234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54" name="텍스트"/>
          <p:cNvSpPr txBox="1">
            <a:spLocks noGrp="1"/>
          </p:cNvSpPr>
          <p:nvPr>
            <p:ph type="body" sz="quarter" idx="17"/>
          </p:nvPr>
        </p:nvSpPr>
        <p:spPr>
          <a:xfrm>
            <a:off x="17681359" y="10308188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>
          <a:xfrm>
            <a:off x="17676863" y="3212843"/>
            <a:ext cx="5760000" cy="59848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>
          <a:xfrm>
            <a:off x="17676863" y="6403797"/>
            <a:ext cx="5760000" cy="59848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>
          <a:xfrm>
            <a:off x="17676863" y="9594752"/>
            <a:ext cx="5760000" cy="59848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149129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"/>
          <p:cNvSpPr/>
          <p:nvPr/>
        </p:nvSpPr>
        <p:spPr>
          <a:xfrm>
            <a:off x="5436" y="-7641"/>
            <a:ext cx="24447501" cy="13779501"/>
          </a:xfrm>
          <a:prstGeom prst="rect">
            <a:avLst/>
          </a:prstGeom>
          <a:solidFill>
            <a:srgbClr val="414BFC">
              <a:alpha val="8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"/>
          <p:cNvSpPr/>
          <p:nvPr/>
        </p:nvSpPr>
        <p:spPr>
          <a:xfrm>
            <a:off x="5436" y="-7641"/>
            <a:ext cx="24447501" cy="13779501"/>
          </a:xfrm>
          <a:prstGeom prst="rect">
            <a:avLst/>
          </a:prstGeom>
          <a:solidFill>
            <a:srgbClr val="7E7AF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sp>
        <p:nvSpPr>
          <p:cNvPr id="110" name="이미지"/>
          <p:cNvSpPr>
            <a:spLocks noGrp="1" noChangeAspect="1"/>
          </p:cNvSpPr>
          <p:nvPr>
            <p:ph type="pic" idx="13"/>
          </p:nvPr>
        </p:nvSpPr>
        <p:spPr>
          <a:xfrm>
            <a:off x="748508" y="783987"/>
            <a:ext cx="22988173" cy="12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9" tIns="45719" rIns="91439" bIns="45719"/>
          <a:lstStyle>
            <a:lvl1pPr>
              <a:defRPr sz="2000"/>
            </a:lvl1pPr>
          </a:lstStyle>
          <a:p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point"/>
          <p:cNvSpPr txBox="1">
            <a:spLocks noGrp="1"/>
          </p:cNvSpPr>
          <p:nvPr>
            <p:ph type="body" idx="14"/>
          </p:nvPr>
        </p:nvSpPr>
        <p:spPr>
          <a:xfrm rot="21373136">
            <a:off x="-2856283" y="831184"/>
            <a:ext cx="26277888" cy="6955877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40001" spc="800">
                <a:solidFill>
                  <a:srgbClr val="7E7A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rPr dirty="0"/>
              <a:t>point</a:t>
            </a:r>
          </a:p>
        </p:txBody>
      </p:sp>
      <p:pic>
        <p:nvPicPr>
          <p:cNvPr id="112" name="선" descr="선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093204">
            <a:off x="-4066338" y="5548668"/>
            <a:ext cx="25456803" cy="12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37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이미지"/>
          <p:cNvSpPr>
            <a:spLocks noGrp="1"/>
          </p:cNvSpPr>
          <p:nvPr>
            <p:ph type="pic" sz="half" idx="13"/>
          </p:nvPr>
        </p:nvSpPr>
        <p:spPr>
          <a:xfrm>
            <a:off x="14837424" y="2557897"/>
            <a:ext cx="9591835" cy="97847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177" name="YOUR COMPANY"/>
          <p:cNvSpPr txBox="1">
            <a:spLocks noGrp="1"/>
          </p:cNvSpPr>
          <p:nvPr>
            <p:ph type="body" sz="quarter" idx="14"/>
          </p:nvPr>
        </p:nvSpPr>
        <p:spPr>
          <a:xfrm>
            <a:off x="20838535" y="2982011"/>
            <a:ext cx="2708355" cy="5984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8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dirty="0"/>
              <a:t>YOUR COMPANY</a:t>
            </a:r>
          </a:p>
        </p:txBody>
      </p:sp>
      <p:sp>
        <p:nvSpPr>
          <p:cNvPr id="178" name="_Denis Diderot"/>
          <p:cNvSpPr txBox="1">
            <a:spLocks noGrp="1"/>
          </p:cNvSpPr>
          <p:nvPr>
            <p:ph type="body" sz="quarter" idx="15"/>
          </p:nvPr>
        </p:nvSpPr>
        <p:spPr>
          <a:xfrm>
            <a:off x="1269204" y="9838268"/>
            <a:ext cx="5919853" cy="10909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6000" spc="59">
                <a:solidFill>
                  <a:srgbClr val="041320"/>
                </a:solidFill>
                <a:latin typeface="+mj-lt"/>
              </a:defRPr>
            </a:lvl1pPr>
          </a:lstStyle>
          <a:p>
            <a:r>
              <a:rPr dirty="0"/>
              <a:t>_Denis Diderot</a:t>
            </a:r>
          </a:p>
        </p:txBody>
      </p:sp>
      <p:sp>
        <p:nvSpPr>
          <p:cNvPr id="1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1241331" y="3672028"/>
            <a:ext cx="19800000" cy="53816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2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 sz="12000">
                <a:solidFill>
                  <a:schemeClr val="tx1">
                    <a:lumMod val="50000"/>
                  </a:schemeClr>
                </a:solidFill>
                <a:latin typeface="+mj-lt"/>
              </a:defRPr>
            </a:lvl2pPr>
            <a:lvl3pPr marL="986924" indent="0">
              <a:buNone/>
              <a:defRPr sz="12000">
                <a:solidFill>
                  <a:schemeClr val="tx1">
                    <a:lumMod val="50000"/>
                  </a:schemeClr>
                </a:solidFill>
                <a:latin typeface="+mj-lt"/>
              </a:defRPr>
            </a:lvl3pPr>
            <a:lvl4pPr marL="1480387" indent="0">
              <a:buNone/>
              <a:defRPr sz="12000">
                <a:solidFill>
                  <a:schemeClr val="tx1">
                    <a:lumMod val="50000"/>
                  </a:schemeClr>
                </a:solidFill>
                <a:latin typeface="+mj-lt"/>
              </a:defRPr>
            </a:lvl4pPr>
            <a:lvl5pPr marL="1973849" indent="0">
              <a:buNone/>
              <a:defRPr sz="12000">
                <a:solidFill>
                  <a:schemeClr val="tx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5"/>
          </p:nvPr>
        </p:nvSpPr>
        <p:spPr>
          <a:xfrm>
            <a:off x="-49001" y="-48126"/>
            <a:ext cx="24480000" cy="4226761"/>
          </a:xfrm>
          <a:custGeom>
            <a:avLst/>
            <a:gdLst>
              <a:gd name="connsiteX0" fmla="*/ 0 w 24479250"/>
              <a:gd name="connsiteY0" fmla="*/ 0 h 4146551"/>
              <a:gd name="connsiteX1" fmla="*/ 22405975 w 24479250"/>
              <a:gd name="connsiteY1" fmla="*/ 0 h 4146551"/>
              <a:gd name="connsiteX2" fmla="*/ 24479250 w 24479250"/>
              <a:gd name="connsiteY2" fmla="*/ 2073276 h 4146551"/>
              <a:gd name="connsiteX3" fmla="*/ 22405975 w 24479250"/>
              <a:gd name="connsiteY3" fmla="*/ 4146551 h 4146551"/>
              <a:gd name="connsiteX4" fmla="*/ 0 w 24479250"/>
              <a:gd name="connsiteY4" fmla="*/ 4146551 h 4146551"/>
              <a:gd name="connsiteX5" fmla="*/ 0 w 24479250"/>
              <a:gd name="connsiteY5" fmla="*/ 0 h 4146551"/>
              <a:gd name="connsiteX0" fmla="*/ 0 w 24491450"/>
              <a:gd name="connsiteY0" fmla="*/ 0 h 4146551"/>
              <a:gd name="connsiteX1" fmla="*/ 24491450 w 24491450"/>
              <a:gd name="connsiteY1" fmla="*/ 0 h 4146551"/>
              <a:gd name="connsiteX2" fmla="*/ 24479250 w 24491450"/>
              <a:gd name="connsiteY2" fmla="*/ 2073276 h 4146551"/>
              <a:gd name="connsiteX3" fmla="*/ 22405975 w 24491450"/>
              <a:gd name="connsiteY3" fmla="*/ 4146551 h 4146551"/>
              <a:gd name="connsiteX4" fmla="*/ 0 w 24491450"/>
              <a:gd name="connsiteY4" fmla="*/ 4146551 h 4146551"/>
              <a:gd name="connsiteX5" fmla="*/ 0 w 24491450"/>
              <a:gd name="connsiteY5" fmla="*/ 0 h 4146551"/>
              <a:gd name="connsiteX0" fmla="*/ 0 w 24496147"/>
              <a:gd name="connsiteY0" fmla="*/ 0 h 4146551"/>
              <a:gd name="connsiteX1" fmla="*/ 24491450 w 24496147"/>
              <a:gd name="connsiteY1" fmla="*/ 0 h 4146551"/>
              <a:gd name="connsiteX2" fmla="*/ 24495292 w 24496147"/>
              <a:gd name="connsiteY2" fmla="*/ 4142707 h 4146551"/>
              <a:gd name="connsiteX3" fmla="*/ 22405975 w 24496147"/>
              <a:gd name="connsiteY3" fmla="*/ 4146551 h 4146551"/>
              <a:gd name="connsiteX4" fmla="*/ 0 w 24496147"/>
              <a:gd name="connsiteY4" fmla="*/ 4146551 h 4146551"/>
              <a:gd name="connsiteX5" fmla="*/ 0 w 24496147"/>
              <a:gd name="connsiteY5" fmla="*/ 0 h 4146551"/>
              <a:gd name="connsiteX0" fmla="*/ 0 w 24523534"/>
              <a:gd name="connsiteY0" fmla="*/ 16042 h 4162593"/>
              <a:gd name="connsiteX1" fmla="*/ 24523534 w 24523534"/>
              <a:gd name="connsiteY1" fmla="*/ 0 h 4162593"/>
              <a:gd name="connsiteX2" fmla="*/ 24495292 w 24523534"/>
              <a:gd name="connsiteY2" fmla="*/ 4158749 h 4162593"/>
              <a:gd name="connsiteX3" fmla="*/ 22405975 w 24523534"/>
              <a:gd name="connsiteY3" fmla="*/ 4162593 h 4162593"/>
              <a:gd name="connsiteX4" fmla="*/ 0 w 24523534"/>
              <a:gd name="connsiteY4" fmla="*/ 4162593 h 4162593"/>
              <a:gd name="connsiteX5" fmla="*/ 0 w 24523534"/>
              <a:gd name="connsiteY5" fmla="*/ 16042 h 4162593"/>
              <a:gd name="connsiteX0" fmla="*/ 0 w 24523534"/>
              <a:gd name="connsiteY0" fmla="*/ 16042 h 4162593"/>
              <a:gd name="connsiteX1" fmla="*/ 24523534 w 24523534"/>
              <a:gd name="connsiteY1" fmla="*/ 0 h 4162593"/>
              <a:gd name="connsiteX2" fmla="*/ 24511334 w 24523534"/>
              <a:gd name="connsiteY2" fmla="*/ 4158749 h 4162593"/>
              <a:gd name="connsiteX3" fmla="*/ 22405975 w 24523534"/>
              <a:gd name="connsiteY3" fmla="*/ 4162593 h 4162593"/>
              <a:gd name="connsiteX4" fmla="*/ 0 w 24523534"/>
              <a:gd name="connsiteY4" fmla="*/ 4162593 h 4162593"/>
              <a:gd name="connsiteX5" fmla="*/ 0 w 24523534"/>
              <a:gd name="connsiteY5" fmla="*/ 16042 h 4162593"/>
              <a:gd name="connsiteX0" fmla="*/ 0 w 24523534"/>
              <a:gd name="connsiteY0" fmla="*/ 16042 h 4162593"/>
              <a:gd name="connsiteX1" fmla="*/ 24523534 w 24523534"/>
              <a:gd name="connsiteY1" fmla="*/ 0 h 4162593"/>
              <a:gd name="connsiteX2" fmla="*/ 24511334 w 24523534"/>
              <a:gd name="connsiteY2" fmla="*/ 4158749 h 4162593"/>
              <a:gd name="connsiteX3" fmla="*/ 22181386 w 24523534"/>
              <a:gd name="connsiteY3" fmla="*/ 3184025 h 4162593"/>
              <a:gd name="connsiteX4" fmla="*/ 0 w 24523534"/>
              <a:gd name="connsiteY4" fmla="*/ 4162593 h 4162593"/>
              <a:gd name="connsiteX5" fmla="*/ 0 w 24523534"/>
              <a:gd name="connsiteY5" fmla="*/ 16042 h 4162593"/>
              <a:gd name="connsiteX0" fmla="*/ 0 w 24523534"/>
              <a:gd name="connsiteY0" fmla="*/ 16042 h 4162593"/>
              <a:gd name="connsiteX1" fmla="*/ 24523534 w 24523534"/>
              <a:gd name="connsiteY1" fmla="*/ 0 h 4162593"/>
              <a:gd name="connsiteX2" fmla="*/ 24511334 w 24523534"/>
              <a:gd name="connsiteY2" fmla="*/ 4158749 h 4162593"/>
              <a:gd name="connsiteX3" fmla="*/ 12283407 w 24523534"/>
              <a:gd name="connsiteY3" fmla="*/ 71856 h 4162593"/>
              <a:gd name="connsiteX4" fmla="*/ 0 w 24523534"/>
              <a:gd name="connsiteY4" fmla="*/ 4162593 h 4162593"/>
              <a:gd name="connsiteX5" fmla="*/ 0 w 24523534"/>
              <a:gd name="connsiteY5" fmla="*/ 16042 h 4162593"/>
              <a:gd name="connsiteX0" fmla="*/ 0 w 24523534"/>
              <a:gd name="connsiteY0" fmla="*/ 16042 h 4162593"/>
              <a:gd name="connsiteX1" fmla="*/ 24523534 w 24523534"/>
              <a:gd name="connsiteY1" fmla="*/ 0 h 4162593"/>
              <a:gd name="connsiteX2" fmla="*/ 24511334 w 24523534"/>
              <a:gd name="connsiteY2" fmla="*/ 4158749 h 4162593"/>
              <a:gd name="connsiteX3" fmla="*/ 12235281 w 24523534"/>
              <a:gd name="connsiteY3" fmla="*/ 71856 h 4162593"/>
              <a:gd name="connsiteX4" fmla="*/ 0 w 24523534"/>
              <a:gd name="connsiteY4" fmla="*/ 4162593 h 4162593"/>
              <a:gd name="connsiteX5" fmla="*/ 0 w 24523534"/>
              <a:gd name="connsiteY5" fmla="*/ 16042 h 4162593"/>
              <a:gd name="connsiteX0" fmla="*/ 16042 w 24523534"/>
              <a:gd name="connsiteY0" fmla="*/ 0 h 4210719"/>
              <a:gd name="connsiteX1" fmla="*/ 24523534 w 24523534"/>
              <a:gd name="connsiteY1" fmla="*/ 48126 h 4210719"/>
              <a:gd name="connsiteX2" fmla="*/ 24511334 w 24523534"/>
              <a:gd name="connsiteY2" fmla="*/ 4206875 h 4210719"/>
              <a:gd name="connsiteX3" fmla="*/ 12235281 w 24523534"/>
              <a:gd name="connsiteY3" fmla="*/ 119982 h 4210719"/>
              <a:gd name="connsiteX4" fmla="*/ 0 w 24523534"/>
              <a:gd name="connsiteY4" fmla="*/ 4210719 h 4210719"/>
              <a:gd name="connsiteX5" fmla="*/ 16042 w 24523534"/>
              <a:gd name="connsiteY5" fmla="*/ 0 h 4210719"/>
              <a:gd name="connsiteX0" fmla="*/ 1543 w 24525077"/>
              <a:gd name="connsiteY0" fmla="*/ 0 h 4226761"/>
              <a:gd name="connsiteX1" fmla="*/ 24525077 w 24525077"/>
              <a:gd name="connsiteY1" fmla="*/ 64168 h 4226761"/>
              <a:gd name="connsiteX2" fmla="*/ 24512877 w 24525077"/>
              <a:gd name="connsiteY2" fmla="*/ 4222917 h 4226761"/>
              <a:gd name="connsiteX3" fmla="*/ 12236824 w 24525077"/>
              <a:gd name="connsiteY3" fmla="*/ 136024 h 4226761"/>
              <a:gd name="connsiteX4" fmla="*/ 1543 w 24525077"/>
              <a:gd name="connsiteY4" fmla="*/ 4226761 h 4226761"/>
              <a:gd name="connsiteX5" fmla="*/ 1543 w 24525077"/>
              <a:gd name="connsiteY5" fmla="*/ 0 h 4226761"/>
              <a:gd name="connsiteX0" fmla="*/ 1543 w 24525076"/>
              <a:gd name="connsiteY0" fmla="*/ 0 h 4226761"/>
              <a:gd name="connsiteX1" fmla="*/ 24525076 w 24525076"/>
              <a:gd name="connsiteY1" fmla="*/ 48126 h 4226761"/>
              <a:gd name="connsiteX2" fmla="*/ 24512877 w 24525076"/>
              <a:gd name="connsiteY2" fmla="*/ 4222917 h 4226761"/>
              <a:gd name="connsiteX3" fmla="*/ 12236824 w 24525076"/>
              <a:gd name="connsiteY3" fmla="*/ 136024 h 4226761"/>
              <a:gd name="connsiteX4" fmla="*/ 1543 w 24525076"/>
              <a:gd name="connsiteY4" fmla="*/ 4226761 h 4226761"/>
              <a:gd name="connsiteX5" fmla="*/ 1543 w 24525076"/>
              <a:gd name="connsiteY5" fmla="*/ 0 h 4226761"/>
              <a:gd name="connsiteX0" fmla="*/ 1543 w 24525076"/>
              <a:gd name="connsiteY0" fmla="*/ 0 h 4226761"/>
              <a:gd name="connsiteX1" fmla="*/ 24525076 w 24525076"/>
              <a:gd name="connsiteY1" fmla="*/ 16041 h 4226761"/>
              <a:gd name="connsiteX2" fmla="*/ 24512877 w 24525076"/>
              <a:gd name="connsiteY2" fmla="*/ 4222917 h 4226761"/>
              <a:gd name="connsiteX3" fmla="*/ 12236824 w 24525076"/>
              <a:gd name="connsiteY3" fmla="*/ 136024 h 4226761"/>
              <a:gd name="connsiteX4" fmla="*/ 1543 w 24525076"/>
              <a:gd name="connsiteY4" fmla="*/ 4226761 h 4226761"/>
              <a:gd name="connsiteX5" fmla="*/ 1543 w 24525076"/>
              <a:gd name="connsiteY5" fmla="*/ 0 h 422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076" h="4226761">
                <a:moveTo>
                  <a:pt x="1543" y="0"/>
                </a:moveTo>
                <a:lnTo>
                  <a:pt x="24525076" y="16041"/>
                </a:lnTo>
                <a:cubicBezTo>
                  <a:pt x="24521009" y="707133"/>
                  <a:pt x="24516944" y="3531825"/>
                  <a:pt x="24512877" y="4222917"/>
                </a:cubicBezTo>
                <a:lnTo>
                  <a:pt x="12236824" y="136024"/>
                </a:lnTo>
                <a:lnTo>
                  <a:pt x="1543" y="4226761"/>
                </a:lnTo>
                <a:cubicBezTo>
                  <a:pt x="6890" y="2823188"/>
                  <a:pt x="-3804" y="1403573"/>
                  <a:pt x="1543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3" name="hello"/>
          <p:cNvSpPr txBox="1">
            <a:spLocks noGrp="1"/>
          </p:cNvSpPr>
          <p:nvPr>
            <p:ph type="body" sz="half" idx="13"/>
          </p:nvPr>
        </p:nvSpPr>
        <p:spPr>
          <a:xfrm>
            <a:off x="6513227" y="9029228"/>
            <a:ext cx="12212559" cy="693880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40001" spc="2000">
                <a:solidFill>
                  <a:srgbClr val="1C1C1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hello</a:t>
            </a:r>
          </a:p>
        </p:txBody>
      </p:sp>
      <p:sp>
        <p:nvSpPr>
          <p:cNvPr id="226" name="제목 텍스트"/>
          <p:cNvSpPr txBox="1">
            <a:spLocks noGrp="1"/>
          </p:cNvSpPr>
          <p:nvPr>
            <p:ph type="title"/>
          </p:nvPr>
        </p:nvSpPr>
        <p:spPr>
          <a:xfrm>
            <a:off x="3467931" y="5077089"/>
            <a:ext cx="17448139" cy="181612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12000">
                <a:solidFill>
                  <a:srgbClr val="000000"/>
                </a:solidFill>
                <a:latin typeface="+mj-lt"/>
              </a:defRPr>
            </a:lvl1pPr>
          </a:lstStyle>
          <a:p>
            <a:endParaRPr dirty="0"/>
          </a:p>
        </p:txBody>
      </p:sp>
      <p:sp>
        <p:nvSpPr>
          <p:cNvPr id="22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956918" y="7263577"/>
            <a:ext cx="14470165" cy="181612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제목 텍스트"/>
          <p:cNvSpPr txBox="1">
            <a:spLocks noGrp="1"/>
          </p:cNvSpPr>
          <p:nvPr>
            <p:ph type="title"/>
          </p:nvPr>
        </p:nvSpPr>
        <p:spPr>
          <a:xfrm>
            <a:off x="3302000" y="3119725"/>
            <a:ext cx="17780000" cy="20320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23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207000" y="8876731"/>
            <a:ext cx="13970000" cy="30162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 algn="ctr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7" name="Creative"/>
          <p:cNvSpPr txBox="1">
            <a:spLocks noGrp="1"/>
          </p:cNvSpPr>
          <p:nvPr>
            <p:ph type="body" sz="quarter" idx="13"/>
          </p:nvPr>
        </p:nvSpPr>
        <p:spPr>
          <a:xfrm>
            <a:off x="8388116" y="4023967"/>
            <a:ext cx="7607773" cy="287602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16000" spc="16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Creative</a:t>
            </a:r>
          </a:p>
        </p:txBody>
      </p:sp>
      <p:sp>
        <p:nvSpPr>
          <p:cNvPr id="238" name="이미지"/>
          <p:cNvSpPr>
            <a:spLocks noGrp="1"/>
          </p:cNvSpPr>
          <p:nvPr>
            <p:ph type="pic" sz="quarter" idx="14"/>
          </p:nvPr>
        </p:nvSpPr>
        <p:spPr>
          <a:xfrm>
            <a:off x="11176000" y="6553248"/>
            <a:ext cx="2032000" cy="2032000"/>
          </a:xfrm>
          <a:prstGeom prst="ellipse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345519" y="7799536"/>
            <a:ext cx="10440000" cy="254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1" name="제목 텍스트"/>
          <p:cNvSpPr txBox="1">
            <a:spLocks noGrp="1"/>
          </p:cNvSpPr>
          <p:nvPr>
            <p:ph type="title"/>
          </p:nvPr>
        </p:nvSpPr>
        <p:spPr>
          <a:xfrm>
            <a:off x="2256413" y="4696267"/>
            <a:ext cx="9000000" cy="2032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313" name="이미지"/>
          <p:cNvSpPr>
            <a:spLocks noGrp="1"/>
          </p:cNvSpPr>
          <p:nvPr>
            <p:ph type="pic" sz="half" idx="14"/>
          </p:nvPr>
        </p:nvSpPr>
        <p:spPr>
          <a:xfrm>
            <a:off x="15909355" y="-68152"/>
            <a:ext cx="8506272" cy="1384585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4" name="vision"/>
          <p:cNvSpPr txBox="1">
            <a:spLocks noGrp="1"/>
          </p:cNvSpPr>
          <p:nvPr>
            <p:ph type="body" sz="quarter" idx="15"/>
          </p:nvPr>
        </p:nvSpPr>
        <p:spPr>
          <a:xfrm>
            <a:off x="11055032" y="9986580"/>
            <a:ext cx="6731892" cy="355313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vision</a:t>
            </a:r>
          </a:p>
        </p:txBody>
      </p:sp>
      <p:sp>
        <p:nvSpPr>
          <p:cNvPr id="3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>
          <a:xfrm>
            <a:off x="2341020" y="6921000"/>
            <a:ext cx="10440000" cy="79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이미지"/>
          <p:cNvSpPr>
            <a:spLocks noGrp="1"/>
          </p:cNvSpPr>
          <p:nvPr>
            <p:ph type="pic" sz="half" idx="13"/>
          </p:nvPr>
        </p:nvSpPr>
        <p:spPr>
          <a:xfrm>
            <a:off x="8659733" y="4214689"/>
            <a:ext cx="7615792" cy="9562339"/>
          </a:xfrm>
          <a:custGeom>
            <a:avLst/>
            <a:gdLst>
              <a:gd name="connsiteX0" fmla="*/ 0 w 7615792"/>
              <a:gd name="connsiteY0" fmla="*/ 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0 h 9562339"/>
              <a:gd name="connsiteX0" fmla="*/ 0 w 7615792"/>
              <a:gd name="connsiteY0" fmla="*/ 396240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3962400 h 956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5792" h="9562339">
                <a:moveTo>
                  <a:pt x="0" y="3962400"/>
                </a:moveTo>
                <a:lnTo>
                  <a:pt x="7615792" y="0"/>
                </a:lnTo>
                <a:lnTo>
                  <a:pt x="7615792" y="9562339"/>
                </a:lnTo>
                <a:lnTo>
                  <a:pt x="0" y="9562339"/>
                </a:lnTo>
                <a:lnTo>
                  <a:pt x="0" y="396240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/>
          <a:lstStyle>
            <a:lvl1pPr algn="r">
              <a:defRPr/>
            </a:lvl1pPr>
          </a:lstStyle>
          <a:p>
            <a:endParaRPr/>
          </a:p>
        </p:txBody>
      </p:sp>
      <p:sp>
        <p:nvSpPr>
          <p:cNvPr id="32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739940" y="9593421"/>
            <a:ext cx="6480000" cy="254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4" name="제목 텍스트"/>
          <p:cNvSpPr txBox="1">
            <a:spLocks noGrp="1"/>
          </p:cNvSpPr>
          <p:nvPr>
            <p:ph type="title"/>
          </p:nvPr>
        </p:nvSpPr>
        <p:spPr>
          <a:xfrm>
            <a:off x="1713287" y="2718240"/>
            <a:ext cx="8001000" cy="5842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3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>
          <a:xfrm>
            <a:off x="15739748" y="8858376"/>
            <a:ext cx="6480000" cy="59848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>
          <a:xfrm>
            <a:off x="15713518" y="7271547"/>
            <a:ext cx="6804024" cy="15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8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_1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06744" y="9858625"/>
            <a:ext cx="7560000" cy="2159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4" name="제목 텍스트"/>
          <p:cNvSpPr txBox="1">
            <a:spLocks noGrp="1"/>
          </p:cNvSpPr>
          <p:nvPr>
            <p:ph type="title"/>
          </p:nvPr>
        </p:nvSpPr>
        <p:spPr>
          <a:xfrm>
            <a:off x="15135916" y="6759603"/>
            <a:ext cx="8001000" cy="2032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496" name="이미지"/>
          <p:cNvSpPr>
            <a:spLocks noGrp="1"/>
          </p:cNvSpPr>
          <p:nvPr>
            <p:ph type="pic" sz="half" idx="14"/>
          </p:nvPr>
        </p:nvSpPr>
        <p:spPr>
          <a:xfrm>
            <a:off x="2457920" y="-77852"/>
            <a:ext cx="11430000" cy="1111269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7" name="CEO"/>
          <p:cNvSpPr txBox="1">
            <a:spLocks noGrp="1"/>
          </p:cNvSpPr>
          <p:nvPr>
            <p:ph type="body" sz="quarter" idx="15"/>
          </p:nvPr>
        </p:nvSpPr>
        <p:spPr>
          <a:xfrm>
            <a:off x="1155956" y="7275487"/>
            <a:ext cx="5919169" cy="355313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20000" spc="200">
                <a:solidFill>
                  <a:srgbClr val="414BFC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CEO</a:t>
            </a:r>
          </a:p>
        </p:txBody>
      </p:sp>
      <p:sp>
        <p:nvSpPr>
          <p:cNvPr id="4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15202247" y="8980088"/>
            <a:ext cx="7560000" cy="79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3467931" y="184149"/>
            <a:ext cx="17448139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 anchor="ctr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467931" y="3200400"/>
            <a:ext cx="17448139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ln w="12700">
            <a:miter lim="400000"/>
          </a:ln>
        </p:spPr>
        <p:txBody>
          <a:bodyPr lIns="82987" tIns="82987" rIns="82987" bIns="82987" anchor="ctr">
            <a:spAutoFit/>
          </a:bodyPr>
          <a:lstStyle>
            <a:lvl1pPr algn="r">
              <a:lnSpc>
                <a:spcPct val="150000"/>
              </a:lnSpc>
              <a:defRPr sz="2200" spc="0">
                <a:solidFill>
                  <a:schemeClr val="tx2"/>
                </a:solidFill>
                <a:latin typeface="+mn-lt"/>
                <a:ea typeface="+mj-ea"/>
                <a:cs typeface="+mj-cs"/>
                <a:sym typeface="Source Sans Pro SemiBold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734" r:id="rId3"/>
    <p:sldLayoutId id="2147483665" r:id="rId4"/>
    <p:sldLayoutId id="2147483669" r:id="rId5"/>
    <p:sldLayoutId id="2147483670" r:id="rId6"/>
    <p:sldLayoutId id="2147483676" r:id="rId7"/>
    <p:sldLayoutId id="2147483677" r:id="rId8"/>
    <p:sldLayoutId id="2147483686" r:id="rId9"/>
    <p:sldLayoutId id="2147483735" r:id="rId10"/>
  </p:sldLayoutIdLst>
  <p:transition spd="med"/>
  <p:txStyles>
    <p:titleStyle>
      <a:lvl1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1pPr>
      <a:lvl2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2pPr>
      <a:lvl3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3pPr>
      <a:lvl4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4pPr>
      <a:lvl5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5pPr>
      <a:lvl6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6pPr>
      <a:lvl7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7pPr>
      <a:lvl8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8pPr>
      <a:lvl9pPr marL="0" marR="0" indent="0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9pPr>
    </p:titleStyle>
    <p:bodyStyle>
      <a:lvl1pPr marL="239475" marR="0" indent="-239475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1pPr>
      <a:lvl2pPr marL="719633" marR="0" indent="-22617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–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2pPr>
      <a:lvl3pPr marL="1204047" marR="0" indent="-217123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3pPr>
      <a:lvl4pPr marL="1738867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–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4pPr>
      <a:lvl5pPr marL="2232329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»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5pPr>
      <a:lvl6pPr marL="2725791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6pPr>
      <a:lvl7pPr marL="3219254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7pPr>
      <a:lvl8pPr marL="3712716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8pPr>
      <a:lvl9pPr marL="4206178" marR="0" indent="-258481" algn="l" defTabSz="825512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Source Sans Pro Regular"/>
        <a:buChar char="•"/>
        <a:tabLst/>
        <a:defRPr sz="2200" b="0" i="0" u="none" strike="noStrike" cap="none" spc="0" baseline="0">
          <a:ln>
            <a:noFill/>
          </a:ln>
          <a:solidFill>
            <a:srgbClr val="8B8C8C"/>
          </a:solidFill>
          <a:uFillTx/>
          <a:latin typeface="+mn-lt"/>
          <a:ea typeface="+mn-ea"/>
          <a:cs typeface="+mn-cs"/>
          <a:sym typeface="Source Sans Pro Bold"/>
        </a:defRPr>
      </a:lvl9pPr>
    </p:bodyStyle>
    <p:otherStyle>
      <a:lvl1pPr marL="0" marR="0" indent="0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1pPr>
      <a:lvl2pPr marL="0" marR="0" indent="497761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2pPr>
      <a:lvl3pPr marL="0" marR="0" indent="995519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3pPr>
      <a:lvl4pPr marL="0" marR="0" indent="1493280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4pPr>
      <a:lvl5pPr marL="0" marR="0" indent="1991038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5pPr>
      <a:lvl6pPr marL="0" marR="0" indent="2488799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6pPr>
      <a:lvl7pPr marL="0" marR="0" indent="2986557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7pPr>
      <a:lvl8pPr marL="0" marR="0" indent="3484318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8pPr>
      <a:lvl9pPr marL="0" marR="0" indent="3982079" algn="r" defTabSz="825512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2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앉아있는, 다른, 테이블이(가) 표시된 사진&#10;&#10;자동 생성된 설명">
            <a:extLst>
              <a:ext uri="{FF2B5EF4-FFF2-40B4-BE49-F238E27FC236}">
                <a16:creationId xmlns:a16="http://schemas.microsoft.com/office/drawing/2014/main" id="{93B11B28-2D7C-4744-A7E1-35EC5AD7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" b="8069"/>
          <a:stretch/>
        </p:blipFill>
        <p:spPr>
          <a:xfrm>
            <a:off x="3364461" y="-1"/>
            <a:ext cx="20277219" cy="13716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9DB4F-DF8D-6D4C-9428-8F442163D5A2}"/>
              </a:ext>
            </a:extLst>
          </p:cNvPr>
          <p:cNvSpPr/>
          <p:nvPr/>
        </p:nvSpPr>
        <p:spPr>
          <a:xfrm>
            <a:off x="0" y="0"/>
            <a:ext cx="24384000" cy="745958"/>
          </a:xfrm>
          <a:prstGeom prst="rect">
            <a:avLst/>
          </a:prstGeom>
          <a:solidFill>
            <a:srgbClr val="28AD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1E7F44-3DD5-CD4D-8936-8BB20B78F342}"/>
              </a:ext>
            </a:extLst>
          </p:cNvPr>
          <p:cNvSpPr/>
          <p:nvPr/>
        </p:nvSpPr>
        <p:spPr>
          <a:xfrm>
            <a:off x="1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9C430-3D7F-7B47-919F-5B3CA8033C69}"/>
              </a:ext>
            </a:extLst>
          </p:cNvPr>
          <p:cNvSpPr/>
          <p:nvPr/>
        </p:nvSpPr>
        <p:spPr>
          <a:xfrm>
            <a:off x="23963724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pic>
        <p:nvPicPr>
          <p:cNvPr id="10" name="선" descr="선">
            <a:extLst>
              <a:ext uri="{FF2B5EF4-FFF2-40B4-BE49-F238E27FC236}">
                <a16:creationId xmlns:a16="http://schemas.microsoft.com/office/drawing/2014/main" id="{CE455D6C-B2B2-4746-A26D-70319D229801}"/>
              </a:ext>
            </a:extLst>
          </p:cNvPr>
          <p:cNvPicPr>
            <a:picLocks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21093204">
            <a:off x="-522211" y="2573189"/>
            <a:ext cx="22318079" cy="2095537"/>
          </a:xfrm>
          <a:prstGeom prst="rect">
            <a:avLst/>
          </a:prstGeom>
        </p:spPr>
      </p:pic>
      <p:sp>
        <p:nvSpPr>
          <p:cNvPr id="9" name="point">
            <a:extLst>
              <a:ext uri="{FF2B5EF4-FFF2-40B4-BE49-F238E27FC236}">
                <a16:creationId xmlns:a16="http://schemas.microsoft.com/office/drawing/2014/main" id="{F20A5423-E367-AF49-BCA5-38162DC7277E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 rot="21373136">
            <a:off x="865056" y="1279341"/>
            <a:ext cx="16300216" cy="3737803"/>
          </a:xfrm>
          <a:prstGeom prst="rect">
            <a:avLst/>
          </a:prstGeom>
        </p:spPr>
        <p:txBody>
          <a:bodyPr/>
          <a:lstStyle/>
          <a:p>
            <a:r>
              <a:rPr lang="en-US" sz="23200" dirty="0" err="1">
                <a:solidFill>
                  <a:srgbClr val="7873E3"/>
                </a:solidFill>
                <a:latin typeface="Quentin" panose="02000506000000020002" pitchFamily="2" charset="0"/>
              </a:rPr>
              <a:t>Sogae</a:t>
            </a:r>
            <a:r>
              <a:rPr lang="en-US" sz="23200" dirty="0">
                <a:solidFill>
                  <a:srgbClr val="7873E3"/>
                </a:solidFill>
                <a:latin typeface="Quentin" panose="02000506000000020002" pitchFamily="2" charset="0"/>
              </a:rPr>
              <a:t> </a:t>
            </a:r>
            <a:r>
              <a:rPr lang="en-US" sz="23200" dirty="0" err="1">
                <a:solidFill>
                  <a:srgbClr val="7873E3"/>
                </a:solidFill>
                <a:latin typeface="Quentin" panose="02000506000000020002" pitchFamily="2" charset="0"/>
              </a:rPr>
              <a:t>Th</a:t>
            </a:r>
            <a:r>
              <a:rPr lang="en-US" altLang="ko-KR" sz="23200" dirty="0" err="1">
                <a:solidFill>
                  <a:srgbClr val="7873E3"/>
                </a:solidFill>
                <a:latin typeface="Quentin" panose="02000506000000020002" pitchFamily="2" charset="0"/>
              </a:rPr>
              <a:t>!</a:t>
            </a:r>
            <a:r>
              <a:rPr lang="en-US" sz="23200" dirty="0" err="1">
                <a:solidFill>
                  <a:srgbClr val="7873E3"/>
                </a:solidFill>
                <a:latin typeface="Quentin" panose="02000506000000020002" pitchFamily="2" charset="0"/>
              </a:rPr>
              <a:t>ng</a:t>
            </a:r>
            <a:endParaRPr sz="23200" dirty="0">
              <a:solidFill>
                <a:srgbClr val="7873E3"/>
              </a:solidFill>
              <a:latin typeface="Quentin" panose="02000506000000020002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F9E7A2-5951-1F45-B7A2-6892D2EA1E4F}"/>
              </a:ext>
            </a:extLst>
          </p:cNvPr>
          <p:cNvSpPr/>
          <p:nvPr/>
        </p:nvSpPr>
        <p:spPr>
          <a:xfrm>
            <a:off x="0" y="12970042"/>
            <a:ext cx="24384000" cy="745958"/>
          </a:xfrm>
          <a:prstGeom prst="rect">
            <a:avLst/>
          </a:prstGeom>
          <a:solidFill>
            <a:srgbClr val="7873E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821B3-9BB5-814D-9251-5702B7345096}"/>
              </a:ext>
            </a:extLst>
          </p:cNvPr>
          <p:cNvSpPr txBox="1"/>
          <p:nvPr/>
        </p:nvSpPr>
        <p:spPr>
          <a:xfrm>
            <a:off x="459342" y="12186105"/>
            <a:ext cx="295472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TEAM. A404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7873E3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2070443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앉아있는, 표지판, 그리기이(가) 표시된 사진&#10;&#10;자동 생성된 설명">
            <a:extLst>
              <a:ext uri="{FF2B5EF4-FFF2-40B4-BE49-F238E27FC236}">
                <a16:creationId xmlns:a16="http://schemas.microsoft.com/office/drawing/2014/main" id="{5DAEDE18-7A7A-4E46-923C-2808F18D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4620" r="29376" b="5606"/>
          <a:stretch/>
        </p:blipFill>
        <p:spPr>
          <a:xfrm>
            <a:off x="-419385" y="4371132"/>
            <a:ext cx="7560000" cy="12313585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D42F4B7C-2457-CC42-95CD-A6B0E2EDF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3848"/>
          <a:stretch/>
        </p:blipFill>
        <p:spPr>
          <a:xfrm>
            <a:off x="1392078" y="6101057"/>
            <a:ext cx="4419086" cy="84709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8239874" y="9522706"/>
            <a:ext cx="4909828" cy="2299713"/>
          </a:xfrm>
        </p:spPr>
        <p:txBody>
          <a:bodyPr/>
          <a:lstStyle/>
          <a:p>
            <a:pPr algn="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조건을 저장한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매칭카드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생성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매칭확률을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미리 보여줌으로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직관적임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148702" y="5478493"/>
            <a:ext cx="8001000" cy="2032000"/>
          </a:xfrm>
        </p:spPr>
        <p:txBody>
          <a:bodyPr/>
          <a:lstStyle/>
          <a:p>
            <a:pPr algn="r"/>
            <a:r>
              <a:rPr lang="ko-KR" altLang="en-US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</a:t>
            </a:r>
            <a:br>
              <a:rPr lang="en-US" altLang="ko-KR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Matching</a:t>
            </a:r>
            <a:endParaRPr lang="ko-KR" altLang="en-US" sz="6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" name="그림 개체 틀 14" descr="표지판, 앉아있는, 전화, 거리이(가) 표시된 사진&#10;&#10;자동 생성된 설명">
            <a:extLst>
              <a:ext uri="{FF2B5EF4-FFF2-40B4-BE49-F238E27FC236}">
                <a16:creationId xmlns:a16="http://schemas.microsoft.com/office/drawing/2014/main" id="{039CB0A4-3624-2B4F-B499-5E8011C54FFA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5283" r="31568" b="2401"/>
          <a:stretch/>
        </p:blipFill>
        <p:spPr>
          <a:xfrm>
            <a:off x="4036389" y="3818921"/>
            <a:ext cx="8520545" cy="13258800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608767" y="1081683"/>
            <a:ext cx="6565180" cy="2131209"/>
          </a:xfrm>
        </p:spPr>
        <p:txBody>
          <a:bodyPr/>
          <a:lstStyle/>
          <a:p>
            <a:pPr algn="l"/>
            <a:r>
              <a:rPr lang="en-US" altLang="ko-KR" sz="11600" dirty="0">
                <a:solidFill>
                  <a:srgbClr val="7873E3"/>
                </a:solidFill>
              </a:rPr>
              <a:t>Matching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17862410" y="8730706"/>
            <a:ext cx="5287292" cy="792000"/>
          </a:xfrm>
        </p:spPr>
        <p:txBody>
          <a:bodyPr/>
          <a:lstStyle/>
          <a:p>
            <a:pPr algn="r"/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매칭카드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생성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46F81C6B-4213-EF42-88C3-DD8C3FB024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680" r="1538" b="778"/>
          <a:stretch/>
        </p:blipFill>
        <p:spPr>
          <a:xfrm>
            <a:off x="6957477" y="5547607"/>
            <a:ext cx="4519983" cy="8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66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앉아있는, 표지판, 그리기이(가) 표시된 사진&#10;&#10;자동 생성된 설명">
            <a:extLst>
              <a:ext uri="{FF2B5EF4-FFF2-40B4-BE49-F238E27FC236}">
                <a16:creationId xmlns:a16="http://schemas.microsoft.com/office/drawing/2014/main" id="{5DAEDE18-7A7A-4E46-923C-2808F18D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4620" r="29376" b="5606"/>
          <a:stretch/>
        </p:blipFill>
        <p:spPr>
          <a:xfrm>
            <a:off x="-419385" y="4371132"/>
            <a:ext cx="7560000" cy="12313585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D42F4B7C-2457-CC42-95CD-A6B0E2EDF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3848"/>
          <a:stretch/>
        </p:blipFill>
        <p:spPr>
          <a:xfrm>
            <a:off x="1392078" y="6101057"/>
            <a:ext cx="4419086" cy="8470900"/>
          </a:xfrm>
          <a:prstGeom prst="rect">
            <a:avLst/>
          </a:prstGeom>
        </p:spPr>
      </p:pic>
      <p:pic>
        <p:nvPicPr>
          <p:cNvPr id="19" name="그림 18" descr="앉아있는, 표지판, 그리기이(가) 표시된 사진&#10;&#10;자동 생성된 설명">
            <a:extLst>
              <a:ext uri="{FF2B5EF4-FFF2-40B4-BE49-F238E27FC236}">
                <a16:creationId xmlns:a16="http://schemas.microsoft.com/office/drawing/2014/main" id="{8AE7FCAB-DDD6-3144-8BF4-8B75D58BA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2" t="4620" r="29376" b="5606"/>
          <a:stretch/>
        </p:blipFill>
        <p:spPr>
          <a:xfrm>
            <a:off x="3554633" y="4371132"/>
            <a:ext cx="9204010" cy="1231358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8239874" y="9522706"/>
            <a:ext cx="4909828" cy="2299713"/>
          </a:xfrm>
        </p:spPr>
        <p:txBody>
          <a:bodyPr/>
          <a:lstStyle/>
          <a:p>
            <a:pPr algn="r"/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매칭카드를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누를 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조건에 부합하는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피드가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출력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148702" y="5478493"/>
            <a:ext cx="8001000" cy="2032000"/>
          </a:xfrm>
        </p:spPr>
        <p:txBody>
          <a:bodyPr/>
          <a:lstStyle/>
          <a:p>
            <a:pPr algn="r"/>
            <a:r>
              <a:rPr lang="ko-KR" altLang="en-US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</a:t>
            </a:r>
            <a:br>
              <a:rPr lang="en-US" altLang="ko-KR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Matching</a:t>
            </a:r>
            <a:endParaRPr lang="ko-KR" altLang="en-US" sz="6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46F81C6B-4213-EF42-88C3-DD8C3FB02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680" r="1538" b="778"/>
          <a:stretch/>
        </p:blipFill>
        <p:spPr>
          <a:xfrm>
            <a:off x="6957477" y="6101057"/>
            <a:ext cx="4519983" cy="8124878"/>
          </a:xfrm>
          <a:prstGeom prst="rect">
            <a:avLst/>
          </a:prstGeom>
        </p:spPr>
      </p:pic>
      <p:pic>
        <p:nvPicPr>
          <p:cNvPr id="15" name="그림 개체 틀 14" descr="표지판, 앉아있는, 전화, 거리이(가) 표시된 사진&#10;&#10;자동 생성된 설명">
            <a:extLst>
              <a:ext uri="{FF2B5EF4-FFF2-40B4-BE49-F238E27FC236}">
                <a16:creationId xmlns:a16="http://schemas.microsoft.com/office/drawing/2014/main" id="{039CB0A4-3624-2B4F-B499-5E8011C54FFA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5283" r="31568" b="2401"/>
          <a:stretch/>
        </p:blipFill>
        <p:spPr>
          <a:xfrm>
            <a:off x="9643104" y="3818921"/>
            <a:ext cx="8520545" cy="13258800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608767" y="1081683"/>
            <a:ext cx="6565180" cy="2131209"/>
          </a:xfrm>
        </p:spPr>
        <p:txBody>
          <a:bodyPr/>
          <a:lstStyle/>
          <a:p>
            <a:pPr algn="l"/>
            <a:r>
              <a:rPr lang="en-US" altLang="ko-KR" sz="11600" dirty="0">
                <a:solidFill>
                  <a:srgbClr val="7873E3"/>
                </a:solidFill>
              </a:rPr>
              <a:t>Matching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17862410" y="8730706"/>
            <a:ext cx="5287292" cy="792000"/>
          </a:xfrm>
        </p:spPr>
        <p:txBody>
          <a:bodyPr/>
          <a:lstStyle/>
          <a:p>
            <a:pPr algn="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 결과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3" name="그림 22" descr="스크린샷, 앉아있는, 컴퓨터, 시계이(가) 표시된 사진&#10;&#10;자동 생성된 설명">
            <a:extLst>
              <a:ext uri="{FF2B5EF4-FFF2-40B4-BE49-F238E27FC236}">
                <a16:creationId xmlns:a16="http://schemas.microsoft.com/office/drawing/2014/main" id="{4FC4F533-3D68-1745-B7A1-C53519A90A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092" r="2005" b="2630"/>
          <a:stretch/>
        </p:blipFill>
        <p:spPr>
          <a:xfrm>
            <a:off x="12545621" y="5427469"/>
            <a:ext cx="4555346" cy="81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2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2193912" y="9673962"/>
            <a:ext cx="7560000" cy="2159000"/>
          </a:xfrm>
        </p:spPr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년식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브랜드 등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해시태그로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추가하세요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해시태그를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입력할떄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해당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해시태그가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게시글이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몇개인지 미리 보여드립니다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135870" y="5293830"/>
            <a:ext cx="8001000" cy="2032000"/>
          </a:xfrm>
        </p:spPr>
        <p:txBody>
          <a:bodyPr/>
          <a:lstStyle/>
          <a:p>
            <a:r>
              <a:rPr lang="ko-KR" altLang="en-US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해시태그</a:t>
            </a:r>
            <a:br>
              <a:rPr lang="en-US" altLang="ko-KR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#Hashtag #Thing</a:t>
            </a:r>
            <a:endParaRPr lang="ko-KR" altLang="en-US" sz="10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5715181" y="1154005"/>
            <a:ext cx="7655222" cy="2131209"/>
          </a:xfrm>
        </p:spPr>
        <p:txBody>
          <a:bodyPr/>
          <a:lstStyle/>
          <a:p>
            <a:pPr algn="r"/>
            <a:r>
              <a:rPr lang="en-US" altLang="ko-KR" sz="11600" dirty="0">
                <a:solidFill>
                  <a:srgbClr val="7873E3"/>
                </a:solidFill>
              </a:rPr>
              <a:t>Possibility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2189415" y="8795425"/>
            <a:ext cx="7560000" cy="792000"/>
          </a:xfrm>
        </p:spPr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추가설명이던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해시태그로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</p:txBody>
      </p:sp>
      <p:pic>
        <p:nvPicPr>
          <p:cNvPr id="7" name="그림 6" descr="앉아있는, 표지판, 그리기이(가) 표시된 사진&#10;&#10;자동 생성된 설명">
            <a:extLst>
              <a:ext uri="{FF2B5EF4-FFF2-40B4-BE49-F238E27FC236}">
                <a16:creationId xmlns:a16="http://schemas.microsoft.com/office/drawing/2014/main" id="{3E4B43CC-E35F-4449-BD5B-ED2648A7B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4620" r="29375" b="5606"/>
          <a:stretch/>
        </p:blipFill>
        <p:spPr>
          <a:xfrm>
            <a:off x="8506115" y="4920575"/>
            <a:ext cx="8676741" cy="12313585"/>
          </a:xfrm>
          <a:prstGeom prst="rect">
            <a:avLst/>
          </a:prstGeom>
        </p:spPr>
      </p:pic>
      <p:pic>
        <p:nvPicPr>
          <p:cNvPr id="8" name="그림 개체 틀 14" descr="표지판, 앉아있는, 전화, 거리이(가) 표시된 사진&#10;&#10;자동 생성된 설명">
            <a:extLst>
              <a:ext uri="{FF2B5EF4-FFF2-40B4-BE49-F238E27FC236}">
                <a16:creationId xmlns:a16="http://schemas.microsoft.com/office/drawing/2014/main" id="{7A376FFE-0ABC-DA40-80EA-2626C89F68DE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5283" r="31568" b="2401"/>
          <a:stretch/>
        </p:blipFill>
        <p:spPr>
          <a:xfrm>
            <a:off x="14849858" y="3285214"/>
            <a:ext cx="8520545" cy="13258800"/>
          </a:xfr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589B39E-DDC7-FE4F-985E-FC4C90A09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r="4662"/>
          <a:stretch/>
        </p:blipFill>
        <p:spPr>
          <a:xfrm>
            <a:off x="17796821" y="4968675"/>
            <a:ext cx="4393267" cy="8445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BCC0ED-1A97-0F42-A4F4-5516503EF8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730" r="-1684" b="-1"/>
          <a:stretch/>
        </p:blipFill>
        <p:spPr>
          <a:xfrm>
            <a:off x="11412490" y="6689556"/>
            <a:ext cx="4471131" cy="78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53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1">
            <a:extLst>
              <a:ext uri="{FF2B5EF4-FFF2-40B4-BE49-F238E27FC236}">
                <a16:creationId xmlns:a16="http://schemas.microsoft.com/office/drawing/2014/main" id="{1E4B047C-B152-436C-8D64-6FF9E0956A1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5206744" y="9858625"/>
            <a:ext cx="8001000" cy="2159000"/>
          </a:xfrm>
        </p:spPr>
        <p:txBody>
          <a:bodyPr/>
          <a:lstStyle/>
          <a:p>
            <a:r>
              <a:rPr lang="ko-KR" altLang="en-US" dirty="0" err="1"/>
              <a:t>소개띵</a:t>
            </a:r>
            <a:r>
              <a:rPr lang="ko-KR" altLang="en-US" dirty="0"/>
              <a:t> 프로젝트를 진행하며</a:t>
            </a:r>
            <a:endParaRPr lang="en-US" altLang="ko-KR" dirty="0"/>
          </a:p>
          <a:p>
            <a:r>
              <a:rPr lang="ko-KR" altLang="en-US" dirty="0"/>
              <a:t>협업에 사용한 툴과 성능개선을 위해 도입한 기술을 설명합니다</a:t>
            </a:r>
            <a:r>
              <a:rPr lang="en-US" altLang="ko-KR" dirty="0"/>
              <a:t>.</a:t>
            </a:r>
          </a:p>
        </p:txBody>
      </p:sp>
      <p:sp>
        <p:nvSpPr>
          <p:cNvPr id="1336" name="OUR COMPANY TIMELINE"/>
          <p:cNvSpPr txBox="1">
            <a:spLocks noGrp="1"/>
          </p:cNvSpPr>
          <p:nvPr>
            <p:ph type="title"/>
          </p:nvPr>
        </p:nvSpPr>
        <p:spPr>
          <a:xfrm>
            <a:off x="15135916" y="6858001"/>
            <a:ext cx="8001000" cy="193360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</a:t>
            </a:r>
            <a:endParaRPr lang="en" sz="1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개체 틀 3" descr="사진, 컴퓨터, 앉아있는, 덮여있는이(가) 표시된 사진&#10;&#10;자동 생성된 설명">
            <a:extLst>
              <a:ext uri="{FF2B5EF4-FFF2-40B4-BE49-F238E27FC236}">
                <a16:creationId xmlns:a16="http://schemas.microsoft.com/office/drawing/2014/main" id="{5C2DE65C-5BEF-CB4D-BCD0-9BD6651E5FF0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11202" b="-1"/>
          <a:stretch/>
        </p:blipFill>
        <p:spPr>
          <a:xfrm>
            <a:off x="2457920" y="-77852"/>
            <a:ext cx="11430000" cy="11112691"/>
          </a:xfrm>
          <a:noFill/>
        </p:spPr>
      </p:pic>
      <p:sp>
        <p:nvSpPr>
          <p:cNvPr id="9" name="텍스트 개체 틀 5"/>
          <p:cNvSpPr>
            <a:spLocks noGrp="1"/>
          </p:cNvSpPr>
          <p:nvPr>
            <p:ph type="body" sz="quarter" idx="15"/>
          </p:nvPr>
        </p:nvSpPr>
        <p:spPr>
          <a:xfrm>
            <a:off x="1617256" y="8980088"/>
            <a:ext cx="5919169" cy="3553137"/>
          </a:xfrm>
        </p:spPr>
        <p:txBody>
          <a:bodyPr wrap="none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28ADEB"/>
                </a:solidFill>
              </a:rPr>
              <a:t>Patter</a:t>
            </a:r>
            <a:endParaRPr lang="ko-KR" altLang="en-US" dirty="0">
              <a:solidFill>
                <a:srgbClr val="28ADEB"/>
              </a:solidFill>
            </a:endParaRPr>
          </a:p>
        </p:txBody>
      </p:sp>
      <p:sp>
        <p:nvSpPr>
          <p:cNvPr id="1337" name="FOUNDATION"/>
          <p:cNvSpPr txBox="1">
            <a:spLocks noGrp="1"/>
          </p:cNvSpPr>
          <p:nvPr>
            <p:ph type="body" sz="quarter" idx="17"/>
          </p:nvPr>
        </p:nvSpPr>
        <p:spPr>
          <a:xfrm>
            <a:off x="15202247" y="8980088"/>
            <a:ext cx="7560000" cy="792000"/>
          </a:xfr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535353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OUR TECH SKILL</a:t>
            </a:r>
            <a:endParaRPr sz="4000" dirty="0">
              <a:solidFill>
                <a:schemeClr val="tx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스케치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93418" y="4089517"/>
            <a:ext cx="12197170" cy="1792655"/>
          </a:xfrm>
        </p:spPr>
        <p:txBody>
          <a:bodyPr/>
          <a:lstStyle/>
          <a:p>
            <a:r>
              <a:rPr lang="en-US" altLang="ko-KR" sz="9600" dirty="0" err="1">
                <a:solidFill>
                  <a:srgbClr val="28ADEB"/>
                </a:solidFill>
              </a:rPr>
              <a:t>Degign</a:t>
            </a:r>
            <a:r>
              <a:rPr lang="en-US" altLang="ko-KR" sz="9600" dirty="0">
                <a:solidFill>
                  <a:srgbClr val="28ADEB"/>
                </a:solidFill>
              </a:rPr>
              <a:t> &amp; </a:t>
            </a:r>
            <a:r>
              <a:rPr lang="en-US" altLang="ko-KR" sz="9600" dirty="0" err="1">
                <a:solidFill>
                  <a:srgbClr val="28ADEB"/>
                </a:solidFill>
              </a:rPr>
              <a:t>WireFrame</a:t>
            </a:r>
            <a:endParaRPr lang="en-US" altLang="ko-KR" sz="9600" dirty="0">
              <a:solidFill>
                <a:srgbClr val="28ADEB"/>
              </a:solidFill>
            </a:endParaRPr>
          </a:p>
        </p:txBody>
      </p:sp>
      <p:pic>
        <p:nvPicPr>
          <p:cNvPr id="48" name="그림 47" descr="모니터, 앉아있는, 화면, 검은색이(가) 표시된 사진&#10;&#10;자동 생성된 설명">
            <a:extLst>
              <a:ext uri="{FF2B5EF4-FFF2-40B4-BE49-F238E27FC236}">
                <a16:creationId xmlns:a16="http://schemas.microsoft.com/office/drawing/2014/main" id="{A9198F86-6586-C04D-AE81-179832AC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64" y="6121517"/>
            <a:ext cx="1594967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70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제플린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093418" y="4089517"/>
            <a:ext cx="12197170" cy="1792655"/>
          </a:xfrm>
        </p:spPr>
        <p:txBody>
          <a:bodyPr/>
          <a:lstStyle/>
          <a:p>
            <a:r>
              <a:rPr lang="en-US" altLang="ko-KR" sz="9600" dirty="0" err="1">
                <a:solidFill>
                  <a:srgbClr val="28ADEB"/>
                </a:solidFill>
              </a:rPr>
              <a:t>Degign</a:t>
            </a:r>
            <a:r>
              <a:rPr lang="en-US" altLang="ko-KR" sz="9600" dirty="0">
                <a:solidFill>
                  <a:srgbClr val="28ADEB"/>
                </a:solidFill>
              </a:rPr>
              <a:t> &amp; </a:t>
            </a:r>
            <a:r>
              <a:rPr lang="en-US" altLang="ko-KR" sz="9600" dirty="0" err="1">
                <a:solidFill>
                  <a:srgbClr val="28ADEB"/>
                </a:solidFill>
              </a:rPr>
              <a:t>WireFrame</a:t>
            </a:r>
            <a:endParaRPr lang="en-US" altLang="ko-KR" sz="9600" dirty="0">
              <a:solidFill>
                <a:srgbClr val="28ADEB"/>
              </a:solidFill>
            </a:endParaRPr>
          </a:p>
        </p:txBody>
      </p:sp>
      <p:pic>
        <p:nvPicPr>
          <p:cNvPr id="5" name="그림 4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9A8C0074-E48B-0849-8E51-817417E9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71" y="5882172"/>
            <a:ext cx="1561865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148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포스트맨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827870" y="4089517"/>
            <a:ext cx="8728272" cy="1792655"/>
          </a:xfrm>
        </p:spPr>
        <p:txBody>
          <a:bodyPr/>
          <a:lstStyle/>
          <a:p>
            <a:r>
              <a:rPr lang="en-US" altLang="ko-KR" sz="9600" dirty="0">
                <a:solidFill>
                  <a:srgbClr val="28ADEB"/>
                </a:solidFill>
              </a:rPr>
              <a:t>API Documents</a:t>
            </a:r>
          </a:p>
        </p:txBody>
      </p:sp>
      <p:pic>
        <p:nvPicPr>
          <p:cNvPr id="6" name="그림 5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E508C990-52C7-BC47-93F5-52A44CA9A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5882172"/>
            <a:ext cx="17284700" cy="125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81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검은색, 모니터, 앉아있는이(가) 표시된 사진&#10;&#10;자동 생성된 설명">
            <a:extLst>
              <a:ext uri="{FF2B5EF4-FFF2-40B4-BE49-F238E27FC236}">
                <a16:creationId xmlns:a16="http://schemas.microsoft.com/office/drawing/2014/main" id="{EBE9C770-CC2C-4F43-AE37-4C32D03E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2" y="5882172"/>
            <a:ext cx="15557500" cy="12357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736446" y="4089517"/>
            <a:ext cx="6911108" cy="1792655"/>
          </a:xfrm>
        </p:spPr>
        <p:txBody>
          <a:bodyPr/>
          <a:lstStyle/>
          <a:p>
            <a:r>
              <a:rPr lang="en-US" altLang="ko-KR" sz="9600" dirty="0">
                <a:solidFill>
                  <a:srgbClr val="28ADEB"/>
                </a:solidFill>
              </a:rPr>
              <a:t>Skill Stack</a:t>
            </a:r>
          </a:p>
        </p:txBody>
      </p:sp>
      <p:sp>
        <p:nvSpPr>
          <p:cNvPr id="34" name="육각형[H] 33">
            <a:extLst>
              <a:ext uri="{FF2B5EF4-FFF2-40B4-BE49-F238E27FC236}">
                <a16:creationId xmlns:a16="http://schemas.microsoft.com/office/drawing/2014/main" id="{E00BADE6-D037-FC4C-A133-50BCB5E81D24}"/>
              </a:ext>
            </a:extLst>
          </p:cNvPr>
          <p:cNvSpPr/>
          <p:nvPr/>
        </p:nvSpPr>
        <p:spPr>
          <a:xfrm>
            <a:off x="7841027" y="6851964"/>
            <a:ext cx="1500139" cy="1293223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5" name="육각형[H] 34">
            <a:extLst>
              <a:ext uri="{FF2B5EF4-FFF2-40B4-BE49-F238E27FC236}">
                <a16:creationId xmlns:a16="http://schemas.microsoft.com/office/drawing/2014/main" id="{1B80CC78-9CF6-5E46-8FA4-A0EF9277EC46}"/>
              </a:ext>
            </a:extLst>
          </p:cNvPr>
          <p:cNvSpPr/>
          <p:nvPr/>
        </p:nvSpPr>
        <p:spPr>
          <a:xfrm>
            <a:off x="9033073" y="6204282"/>
            <a:ext cx="1500139" cy="1293223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 dirty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6" name="육각형[H] 35">
            <a:extLst>
              <a:ext uri="{FF2B5EF4-FFF2-40B4-BE49-F238E27FC236}">
                <a16:creationId xmlns:a16="http://schemas.microsoft.com/office/drawing/2014/main" id="{57AB9544-B37C-9841-A68C-1648E1C07EEF}"/>
              </a:ext>
            </a:extLst>
          </p:cNvPr>
          <p:cNvSpPr/>
          <p:nvPr/>
        </p:nvSpPr>
        <p:spPr>
          <a:xfrm>
            <a:off x="10225922" y="6851964"/>
            <a:ext cx="1500139" cy="1293223"/>
          </a:xfrm>
          <a:prstGeom prst="hex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7" name="육각형[H] 36">
            <a:extLst>
              <a:ext uri="{FF2B5EF4-FFF2-40B4-BE49-F238E27FC236}">
                <a16:creationId xmlns:a16="http://schemas.microsoft.com/office/drawing/2014/main" id="{C7F07F02-6EF8-9644-A015-7FDBB7108209}"/>
              </a:ext>
            </a:extLst>
          </p:cNvPr>
          <p:cNvSpPr/>
          <p:nvPr/>
        </p:nvSpPr>
        <p:spPr>
          <a:xfrm>
            <a:off x="11417968" y="6204409"/>
            <a:ext cx="1500139" cy="1293223"/>
          </a:xfrm>
          <a:prstGeom prst="hexagon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8" name="육각형[H] 37">
            <a:extLst>
              <a:ext uri="{FF2B5EF4-FFF2-40B4-BE49-F238E27FC236}">
                <a16:creationId xmlns:a16="http://schemas.microsoft.com/office/drawing/2014/main" id="{4371A812-5859-0E45-A9E2-6CB65BE87D41}"/>
              </a:ext>
            </a:extLst>
          </p:cNvPr>
          <p:cNvSpPr/>
          <p:nvPr/>
        </p:nvSpPr>
        <p:spPr>
          <a:xfrm>
            <a:off x="12610014" y="6846158"/>
            <a:ext cx="1500139" cy="1293223"/>
          </a:xfrm>
          <a:prstGeom prst="hexagon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9" name="육각형[H] 38">
            <a:extLst>
              <a:ext uri="{FF2B5EF4-FFF2-40B4-BE49-F238E27FC236}">
                <a16:creationId xmlns:a16="http://schemas.microsoft.com/office/drawing/2014/main" id="{FFEB9861-3893-564D-81C7-87916B0F8C0D}"/>
              </a:ext>
            </a:extLst>
          </p:cNvPr>
          <p:cNvSpPr/>
          <p:nvPr/>
        </p:nvSpPr>
        <p:spPr>
          <a:xfrm>
            <a:off x="13808582" y="6173153"/>
            <a:ext cx="1500139" cy="1293223"/>
          </a:xfrm>
          <a:prstGeom prst="hexagon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0" name="육각형[H] 39">
            <a:extLst>
              <a:ext uri="{FF2B5EF4-FFF2-40B4-BE49-F238E27FC236}">
                <a16:creationId xmlns:a16="http://schemas.microsoft.com/office/drawing/2014/main" id="{891BE5EB-F7FF-AF4D-A959-7B817021B966}"/>
              </a:ext>
            </a:extLst>
          </p:cNvPr>
          <p:cNvSpPr/>
          <p:nvPr/>
        </p:nvSpPr>
        <p:spPr>
          <a:xfrm>
            <a:off x="10225119" y="8165774"/>
            <a:ext cx="1500139" cy="1293223"/>
          </a:xfrm>
          <a:prstGeom prst="hexagon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1" name="육각형[H] 40">
            <a:extLst>
              <a:ext uri="{FF2B5EF4-FFF2-40B4-BE49-F238E27FC236}">
                <a16:creationId xmlns:a16="http://schemas.microsoft.com/office/drawing/2014/main" id="{E61A767B-DD9E-1144-BF86-78B0D5F58C37}"/>
              </a:ext>
            </a:extLst>
          </p:cNvPr>
          <p:cNvSpPr/>
          <p:nvPr/>
        </p:nvSpPr>
        <p:spPr>
          <a:xfrm>
            <a:off x="12610014" y="8165774"/>
            <a:ext cx="1500139" cy="1293223"/>
          </a:xfrm>
          <a:prstGeom prst="hexagon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2" name="육각형[H] 41">
            <a:extLst>
              <a:ext uri="{FF2B5EF4-FFF2-40B4-BE49-F238E27FC236}">
                <a16:creationId xmlns:a16="http://schemas.microsoft.com/office/drawing/2014/main" id="{5A008C9C-8975-4349-9F8D-9598DD393927}"/>
              </a:ext>
            </a:extLst>
          </p:cNvPr>
          <p:cNvSpPr/>
          <p:nvPr/>
        </p:nvSpPr>
        <p:spPr>
          <a:xfrm>
            <a:off x="9033073" y="7499519"/>
            <a:ext cx="1500139" cy="1293223"/>
          </a:xfrm>
          <a:prstGeom prst="hexagon">
            <a:avLst/>
          </a:prstGeom>
          <a:blipFill>
            <a:blip r:embed="rId11"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3" name="육각형[H] 42">
            <a:extLst>
              <a:ext uri="{FF2B5EF4-FFF2-40B4-BE49-F238E27FC236}">
                <a16:creationId xmlns:a16="http://schemas.microsoft.com/office/drawing/2014/main" id="{5643B69D-04CB-484C-A169-CC0F59E67A8D}"/>
              </a:ext>
            </a:extLst>
          </p:cNvPr>
          <p:cNvSpPr/>
          <p:nvPr/>
        </p:nvSpPr>
        <p:spPr>
          <a:xfrm>
            <a:off x="15001431" y="6817325"/>
            <a:ext cx="1500139" cy="1293223"/>
          </a:xfrm>
          <a:prstGeom prst="hexagon">
            <a:avLst/>
          </a:prstGeom>
          <a:solidFill>
            <a:srgbClr val="F2F5F5"/>
          </a:solid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4" name="육각형[H] 43">
            <a:extLst>
              <a:ext uri="{FF2B5EF4-FFF2-40B4-BE49-F238E27FC236}">
                <a16:creationId xmlns:a16="http://schemas.microsoft.com/office/drawing/2014/main" id="{CCCA8781-4B5A-A842-8827-6C04E2079015}"/>
              </a:ext>
            </a:extLst>
          </p:cNvPr>
          <p:cNvSpPr/>
          <p:nvPr/>
        </p:nvSpPr>
        <p:spPr>
          <a:xfrm>
            <a:off x="13802060" y="7487907"/>
            <a:ext cx="1500139" cy="1293223"/>
          </a:xfrm>
          <a:prstGeom prst="hexagon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5" name="육각형[H] 44">
            <a:extLst>
              <a:ext uri="{FF2B5EF4-FFF2-40B4-BE49-F238E27FC236}">
                <a16:creationId xmlns:a16="http://schemas.microsoft.com/office/drawing/2014/main" id="{BF9694D2-D199-134A-9048-4CE7624C35E8}"/>
              </a:ext>
            </a:extLst>
          </p:cNvPr>
          <p:cNvSpPr/>
          <p:nvPr/>
        </p:nvSpPr>
        <p:spPr>
          <a:xfrm>
            <a:off x="11417165" y="8832972"/>
            <a:ext cx="1500139" cy="1293223"/>
          </a:xfrm>
          <a:prstGeom prst="hexagon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6" name="육각형[H] 45">
            <a:extLst>
              <a:ext uri="{FF2B5EF4-FFF2-40B4-BE49-F238E27FC236}">
                <a16:creationId xmlns:a16="http://schemas.microsoft.com/office/drawing/2014/main" id="{0F90D642-0D26-4E46-9F04-A486EC362B82}"/>
              </a:ext>
            </a:extLst>
          </p:cNvPr>
          <p:cNvSpPr/>
          <p:nvPr/>
        </p:nvSpPr>
        <p:spPr>
          <a:xfrm>
            <a:off x="11410643" y="7505966"/>
            <a:ext cx="1500139" cy="1293223"/>
          </a:xfrm>
          <a:prstGeom prst="hexagon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22" name="육각형[H] 21">
            <a:extLst>
              <a:ext uri="{FF2B5EF4-FFF2-40B4-BE49-F238E27FC236}">
                <a16:creationId xmlns:a16="http://schemas.microsoft.com/office/drawing/2014/main" id="{B69E6112-499E-574B-A0BA-C948D7F3FD3A}"/>
              </a:ext>
            </a:extLst>
          </p:cNvPr>
          <p:cNvSpPr/>
          <p:nvPr/>
        </p:nvSpPr>
        <p:spPr>
          <a:xfrm>
            <a:off x="15001431" y="6810040"/>
            <a:ext cx="1500139" cy="1293223"/>
          </a:xfrm>
          <a:prstGeom prst="hexagon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63445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>
            <a:extLst>
              <a:ext uri="{FF2B5EF4-FFF2-40B4-BE49-F238E27FC236}">
                <a16:creationId xmlns:a16="http://schemas.microsoft.com/office/drawing/2014/main" id="{8691066F-A07C-A544-ABFD-C9ABA03E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15" y="1913081"/>
            <a:ext cx="7620000" cy="2032000"/>
          </a:xfrm>
        </p:spPr>
        <p:txBody>
          <a:bodyPr/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TypeScript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8B7DC8C7-397A-5F43-8930-AFAA76329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99" y="1913081"/>
            <a:ext cx="1589485" cy="1589485"/>
          </a:xfrm>
          <a:prstGeom prst="rect">
            <a:avLst/>
          </a:prstGeom>
        </p:spPr>
      </p:pic>
      <p:pic>
        <p:nvPicPr>
          <p:cNvPr id="7" name="그림 6" descr="검은색, 모니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BFD7C84E-6235-0244-A5BB-97F4BE57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929081"/>
            <a:ext cx="16609472" cy="13192666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65EC576-F9C4-D743-B788-3EBD84652649}"/>
              </a:ext>
            </a:extLst>
          </p:cNvPr>
          <p:cNvSpPr txBox="1">
            <a:spLocks/>
          </p:cNvSpPr>
          <p:nvPr/>
        </p:nvSpPr>
        <p:spPr>
          <a:xfrm>
            <a:off x="1674615" y="4181997"/>
            <a:ext cx="10517385" cy="2032000"/>
          </a:xfrm>
          <a:prstGeom prst="rect">
            <a:avLst/>
          </a:prstGeom>
        </p:spPr>
        <p:txBody>
          <a:bodyPr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defTabSz="825500">
              <a:buSzTx/>
              <a:buNone/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ore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정적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600" spc="39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타입체크를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개발 편의성</a:t>
            </a:r>
            <a:endParaRPr lang="en-US" altLang="ko-KR" sz="3600" spc="39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defTabSz="825500">
              <a:buSzTx/>
              <a:buNone/>
            </a:pPr>
            <a:r>
              <a:rPr lang="en-US" altLang="ko-KR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높은 개발 퍼포먼스</a:t>
            </a:r>
            <a:endParaRPr lang="en-US" altLang="ko-KR" sz="3600" spc="39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defTabSz="825500">
              <a:buSzTx/>
              <a:buNone/>
            </a:pPr>
            <a:r>
              <a:rPr lang="en-US" altLang="ko-KR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디버그</a:t>
            </a:r>
            <a:r>
              <a:rPr lang="en-US" altLang="ko-KR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컴파일에서 자바스크립트보다 유리</a:t>
            </a:r>
            <a:endParaRPr lang="ko-Kore-KR" altLang="en-US" sz="3600" spc="39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제목 2">
            <a:extLst>
              <a:ext uri="{FF2B5EF4-FFF2-40B4-BE49-F238E27FC236}">
                <a16:creationId xmlns:a16="http://schemas.microsoft.com/office/drawing/2014/main" id="{BEC9EA3B-BC6F-CA42-A893-2005711CEA81}"/>
              </a:ext>
            </a:extLst>
          </p:cNvPr>
          <p:cNvSpPr txBox="1">
            <a:spLocks/>
          </p:cNvSpPr>
          <p:nvPr/>
        </p:nvSpPr>
        <p:spPr>
          <a:xfrm>
            <a:off x="1646040" y="7999556"/>
            <a:ext cx="76200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 anchor="t"/>
          <a:lstStyle>
            <a:lvl1pPr marL="0" marR="0" indent="0" algn="l" defTabSz="82551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ln>
                  <a:noFill/>
                </a:ln>
                <a:solidFill>
                  <a:srgbClr val="041320"/>
                </a:solidFill>
                <a:uFillTx/>
                <a:latin typeface="+mj-lt"/>
                <a:ea typeface="+mn-ea"/>
                <a:cs typeface="+mn-cs"/>
                <a:sym typeface="Source Sans Pro Bold"/>
              </a:defRPr>
            </a:lvl1pPr>
            <a:lvl2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  <a:lvl6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6pPr>
            <a:lvl7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7pPr>
            <a:lvl8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8pPr>
            <a:lvl9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9pPr>
          </a:lstStyle>
          <a:p>
            <a:pPr hangingPunct="1"/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GraphQL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D8BB79B8-E45D-2549-AE69-99D5D1FE6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56" y="7985412"/>
            <a:ext cx="1570484" cy="1570484"/>
          </a:xfrm>
          <a:prstGeom prst="rect">
            <a:avLst/>
          </a:prstGeom>
        </p:spPr>
      </p:pic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758FD9A3-63A8-AF4B-88B4-B52966213C4D}"/>
              </a:ext>
            </a:extLst>
          </p:cNvPr>
          <p:cNvSpPr txBox="1">
            <a:spLocks/>
          </p:cNvSpPr>
          <p:nvPr/>
        </p:nvSpPr>
        <p:spPr>
          <a:xfrm>
            <a:off x="1703190" y="10125597"/>
            <a:ext cx="10517385" cy="2032000"/>
          </a:xfrm>
          <a:prstGeom prst="rect">
            <a:avLst/>
          </a:prstGeom>
        </p:spPr>
        <p:txBody>
          <a:bodyPr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defTabSz="825500">
              <a:buSzTx/>
              <a:buNone/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트렌드에 맞는 </a:t>
            </a:r>
            <a:r>
              <a:rPr lang="en-US" altLang="ko-KR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DBMS</a:t>
            </a:r>
            <a:r>
              <a:rPr lang="ko-KR" altLang="en-US" sz="3600" spc="39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ko-Kore-KR" altLang="en-US" sz="3600" spc="39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5049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>
            <a:extLst>
              <a:ext uri="{FF2B5EF4-FFF2-40B4-BE49-F238E27FC236}">
                <a16:creationId xmlns:a16="http://schemas.microsoft.com/office/drawing/2014/main" id="{8691066F-A07C-A544-ABFD-C9ABA03E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15" y="1913081"/>
            <a:ext cx="7620000" cy="2032000"/>
          </a:xfrm>
        </p:spPr>
        <p:txBody>
          <a:bodyPr/>
          <a:lstStyle/>
          <a:p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Next.js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6D0B5D8B-D6F1-534D-BD48-11262692BEE9}"/>
              </a:ext>
            </a:extLst>
          </p:cNvPr>
          <p:cNvSpPr txBox="1">
            <a:spLocks/>
          </p:cNvSpPr>
          <p:nvPr/>
        </p:nvSpPr>
        <p:spPr>
          <a:xfrm>
            <a:off x="1674615" y="3589424"/>
            <a:ext cx="9540000" cy="792000"/>
          </a:xfrm>
          <a:prstGeom prst="rect">
            <a:avLst/>
          </a:prstGeom>
        </p:spPr>
        <p:txBody>
          <a:bodyPr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hangingPunct="1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 Side Rendering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도와주는 프레임워크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하얀색, 옅은, 대형, 비행이(가) 표시된 사진&#10;&#10;자동 생성된 설명">
            <a:extLst>
              <a:ext uri="{FF2B5EF4-FFF2-40B4-BE49-F238E27FC236}">
                <a16:creationId xmlns:a16="http://schemas.microsoft.com/office/drawing/2014/main" id="{A81A3918-4391-7F41-B225-2B37F74BB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73" y="1913081"/>
            <a:ext cx="1616302" cy="1616302"/>
          </a:xfrm>
          <a:prstGeom prst="rect">
            <a:avLst/>
          </a:prstGeom>
        </p:spPr>
      </p:pic>
      <p:pic>
        <p:nvPicPr>
          <p:cNvPr id="4" name="그림 3" descr="모니터, 앉아있는, 검은색, 노트북이(가) 표시된 사진&#10;&#10;자동 생성된 설명">
            <a:extLst>
              <a:ext uri="{FF2B5EF4-FFF2-40B4-BE49-F238E27FC236}">
                <a16:creationId xmlns:a16="http://schemas.microsoft.com/office/drawing/2014/main" id="{2731A043-1ACF-1043-957E-1628EDE1A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043381"/>
            <a:ext cx="15557500" cy="12357100"/>
          </a:xfrm>
          <a:prstGeom prst="rect">
            <a:avLst/>
          </a:prstGeom>
        </p:spPr>
      </p:pic>
      <p:pic>
        <p:nvPicPr>
          <p:cNvPr id="5" name="CSR.mp4" descr="CSR.mp4">
            <a:hlinkClick r:id="" action="ppaction://media"/>
            <a:extLst>
              <a:ext uri="{FF2B5EF4-FFF2-40B4-BE49-F238E27FC236}">
                <a16:creationId xmlns:a16="http://schemas.microsoft.com/office/drawing/2014/main" id="{D1086F00-6024-0041-89F6-581B7986A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36468" y="4895845"/>
            <a:ext cx="4461907" cy="7991475"/>
          </a:xfrm>
          <a:prstGeom prst="rect">
            <a:avLst/>
          </a:prstGeom>
        </p:spPr>
      </p:pic>
      <p:pic>
        <p:nvPicPr>
          <p:cNvPr id="6" name="SRR.mp4" descr="SRR.mp4">
            <a:hlinkClick r:id="" action="ppaction://media"/>
            <a:extLst>
              <a:ext uri="{FF2B5EF4-FFF2-40B4-BE49-F238E27FC236}">
                <a16:creationId xmlns:a16="http://schemas.microsoft.com/office/drawing/2014/main" id="{9399D245-28F8-7749-8B5F-A4A7C96DBC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03946" y="4895845"/>
            <a:ext cx="4461907" cy="799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44BA95-FFA1-D247-A2E1-1D6430567A60}"/>
              </a:ext>
            </a:extLst>
          </p:cNvPr>
          <p:cNvSpPr txBox="1"/>
          <p:nvPr/>
        </p:nvSpPr>
        <p:spPr>
          <a:xfrm>
            <a:off x="1674615" y="4895845"/>
            <a:ext cx="2768581" cy="2015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pc="39" dirty="0"/>
              <a:t>CLIENT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  <a:t>SIDE</a:t>
            </a:r>
            <a:b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</a:b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  <a:t>RENDERING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Source Sans Pr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F2268-D695-FA4B-AC75-EBF8A83A32F9}"/>
              </a:ext>
            </a:extLst>
          </p:cNvPr>
          <p:cNvSpPr txBox="1"/>
          <p:nvPr/>
        </p:nvSpPr>
        <p:spPr>
          <a:xfrm>
            <a:off x="8618340" y="4867270"/>
            <a:ext cx="2768581" cy="2015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pc="39" dirty="0"/>
              <a:t>SERVER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  <a:t>SIDE</a:t>
            </a:r>
            <a:b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</a:b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Source Sans Pro Bold"/>
              </a:rPr>
              <a:t>RENDERING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Source Sa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301256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CCF387-C25F-FC4A-ABBB-277D9CCDC2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77544" y="2660245"/>
            <a:ext cx="8628912" cy="2402201"/>
          </a:xfrm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rgbClr val="7873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Contents</a:t>
            </a:r>
            <a:endParaRPr kumimoji="1" lang="ko-Kore-KR" altLang="en-US" dirty="0">
              <a:solidFill>
                <a:srgbClr val="7873E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4A27A-8307-2C4A-80C5-E82A5BC24D78}"/>
              </a:ext>
            </a:extLst>
          </p:cNvPr>
          <p:cNvSpPr txBox="1"/>
          <p:nvPr/>
        </p:nvSpPr>
        <p:spPr>
          <a:xfrm>
            <a:off x="9767617" y="4776696"/>
            <a:ext cx="10467473" cy="68163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3377" tIns="83377" rIns="83377" bIns="83377" numCol="1" spcCol="38100" rtlCol="0" anchor="t">
            <a:spAutoFit/>
          </a:bodyPr>
          <a:lstStyle/>
          <a:p>
            <a:pPr lvl="2" indent="0" defTabSz="825500">
              <a:lnSpc>
                <a:spcPct val="200000"/>
              </a:lnSpc>
            </a:pPr>
            <a:r>
              <a:rPr lang="en-US" altLang="ko-KR" sz="7200" spc="39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1. About Us</a:t>
            </a:r>
            <a:endParaRPr lang="en-US" altLang="ko-Kore-KR" sz="7200" spc="39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 indent="0" defTabSz="825500">
              <a:lnSpc>
                <a:spcPct val="200000"/>
              </a:lnSpc>
            </a:pPr>
            <a:r>
              <a:rPr lang="en-US" altLang="ko-KR" sz="7200" spc="39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2. Service</a:t>
            </a:r>
          </a:p>
          <a:p>
            <a:pPr lvl="2" indent="0" defTabSz="825500">
              <a:lnSpc>
                <a:spcPct val="200000"/>
              </a:lnSpc>
            </a:pPr>
            <a:r>
              <a:rPr lang="en-US" altLang="ko-Kore-KR" sz="7200" spc="39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3. Tech Skill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CCF6B-AB5A-C74C-A769-6FAA9D2D14C0}"/>
              </a:ext>
            </a:extLst>
          </p:cNvPr>
          <p:cNvSpPr/>
          <p:nvPr/>
        </p:nvSpPr>
        <p:spPr>
          <a:xfrm>
            <a:off x="0" y="0"/>
            <a:ext cx="24384000" cy="745958"/>
          </a:xfrm>
          <a:prstGeom prst="rect">
            <a:avLst/>
          </a:prstGeom>
          <a:solidFill>
            <a:srgbClr val="28AD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8E74B8-23AA-DB40-9AF0-C338C14ACC0F}"/>
              </a:ext>
            </a:extLst>
          </p:cNvPr>
          <p:cNvSpPr/>
          <p:nvPr/>
        </p:nvSpPr>
        <p:spPr>
          <a:xfrm>
            <a:off x="1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53E078-7951-274D-8A40-6FE8C175C706}"/>
              </a:ext>
            </a:extLst>
          </p:cNvPr>
          <p:cNvSpPr/>
          <p:nvPr/>
        </p:nvSpPr>
        <p:spPr>
          <a:xfrm>
            <a:off x="23963724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C307F-C4B5-5648-83F4-B3155D573171}"/>
              </a:ext>
            </a:extLst>
          </p:cNvPr>
          <p:cNvSpPr/>
          <p:nvPr/>
        </p:nvSpPr>
        <p:spPr>
          <a:xfrm>
            <a:off x="0" y="12970042"/>
            <a:ext cx="24384000" cy="745958"/>
          </a:xfrm>
          <a:prstGeom prst="rect">
            <a:avLst/>
          </a:prstGeom>
          <a:solidFill>
            <a:srgbClr val="7873E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30152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28EA5EDA-F269-F048-846F-D43C0027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62" y="5151725"/>
            <a:ext cx="16040100" cy="13525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736446" y="4089517"/>
            <a:ext cx="6911108" cy="1792655"/>
          </a:xfrm>
        </p:spPr>
        <p:txBody>
          <a:bodyPr/>
          <a:lstStyle/>
          <a:p>
            <a:r>
              <a:rPr lang="en-US" altLang="ko-KR" sz="9600" dirty="0">
                <a:solidFill>
                  <a:srgbClr val="28ADEB"/>
                </a:solidFill>
              </a:rPr>
              <a:t>Skill Stack</a:t>
            </a:r>
          </a:p>
        </p:txBody>
      </p:sp>
      <p:sp>
        <p:nvSpPr>
          <p:cNvPr id="34" name="육각형[H] 33">
            <a:extLst>
              <a:ext uri="{FF2B5EF4-FFF2-40B4-BE49-F238E27FC236}">
                <a16:creationId xmlns:a16="http://schemas.microsoft.com/office/drawing/2014/main" id="{E00BADE6-D037-FC4C-A133-50BCB5E81D24}"/>
              </a:ext>
            </a:extLst>
          </p:cNvPr>
          <p:cNvSpPr/>
          <p:nvPr/>
        </p:nvSpPr>
        <p:spPr>
          <a:xfrm>
            <a:off x="7841027" y="6851964"/>
            <a:ext cx="1500139" cy="1293223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5" name="육각형[H] 34">
            <a:extLst>
              <a:ext uri="{FF2B5EF4-FFF2-40B4-BE49-F238E27FC236}">
                <a16:creationId xmlns:a16="http://schemas.microsoft.com/office/drawing/2014/main" id="{1B80CC78-9CF6-5E46-8FA4-A0EF9277EC46}"/>
              </a:ext>
            </a:extLst>
          </p:cNvPr>
          <p:cNvSpPr/>
          <p:nvPr/>
        </p:nvSpPr>
        <p:spPr>
          <a:xfrm>
            <a:off x="9033073" y="6204282"/>
            <a:ext cx="1500139" cy="1293223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 dirty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6" name="육각형[H] 35">
            <a:extLst>
              <a:ext uri="{FF2B5EF4-FFF2-40B4-BE49-F238E27FC236}">
                <a16:creationId xmlns:a16="http://schemas.microsoft.com/office/drawing/2014/main" id="{57AB9544-B37C-9841-A68C-1648E1C07EEF}"/>
              </a:ext>
            </a:extLst>
          </p:cNvPr>
          <p:cNvSpPr/>
          <p:nvPr/>
        </p:nvSpPr>
        <p:spPr>
          <a:xfrm>
            <a:off x="10225922" y="6851964"/>
            <a:ext cx="1500139" cy="1293223"/>
          </a:xfrm>
          <a:prstGeom prst="hex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7" name="육각형[H] 36">
            <a:extLst>
              <a:ext uri="{FF2B5EF4-FFF2-40B4-BE49-F238E27FC236}">
                <a16:creationId xmlns:a16="http://schemas.microsoft.com/office/drawing/2014/main" id="{C7F07F02-6EF8-9644-A015-7FDBB7108209}"/>
              </a:ext>
            </a:extLst>
          </p:cNvPr>
          <p:cNvSpPr/>
          <p:nvPr/>
        </p:nvSpPr>
        <p:spPr>
          <a:xfrm>
            <a:off x="11417968" y="6204409"/>
            <a:ext cx="1500139" cy="1293223"/>
          </a:xfrm>
          <a:prstGeom prst="hexagon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8" name="육각형[H] 37">
            <a:extLst>
              <a:ext uri="{FF2B5EF4-FFF2-40B4-BE49-F238E27FC236}">
                <a16:creationId xmlns:a16="http://schemas.microsoft.com/office/drawing/2014/main" id="{4371A812-5859-0E45-A9E2-6CB65BE87D41}"/>
              </a:ext>
            </a:extLst>
          </p:cNvPr>
          <p:cNvSpPr/>
          <p:nvPr/>
        </p:nvSpPr>
        <p:spPr>
          <a:xfrm>
            <a:off x="12610014" y="6846158"/>
            <a:ext cx="1500139" cy="1293223"/>
          </a:xfrm>
          <a:prstGeom prst="hexagon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39" name="육각형[H] 38">
            <a:extLst>
              <a:ext uri="{FF2B5EF4-FFF2-40B4-BE49-F238E27FC236}">
                <a16:creationId xmlns:a16="http://schemas.microsoft.com/office/drawing/2014/main" id="{FFEB9861-3893-564D-81C7-87916B0F8C0D}"/>
              </a:ext>
            </a:extLst>
          </p:cNvPr>
          <p:cNvSpPr/>
          <p:nvPr/>
        </p:nvSpPr>
        <p:spPr>
          <a:xfrm>
            <a:off x="13808582" y="6173153"/>
            <a:ext cx="1500139" cy="1293223"/>
          </a:xfrm>
          <a:prstGeom prst="hexagon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0" name="육각형[H] 39">
            <a:extLst>
              <a:ext uri="{FF2B5EF4-FFF2-40B4-BE49-F238E27FC236}">
                <a16:creationId xmlns:a16="http://schemas.microsoft.com/office/drawing/2014/main" id="{891BE5EB-F7FF-AF4D-A959-7B817021B966}"/>
              </a:ext>
            </a:extLst>
          </p:cNvPr>
          <p:cNvSpPr/>
          <p:nvPr/>
        </p:nvSpPr>
        <p:spPr>
          <a:xfrm>
            <a:off x="10225119" y="8165774"/>
            <a:ext cx="1500139" cy="1293223"/>
          </a:xfrm>
          <a:prstGeom prst="hexagon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1" name="육각형[H] 40">
            <a:extLst>
              <a:ext uri="{FF2B5EF4-FFF2-40B4-BE49-F238E27FC236}">
                <a16:creationId xmlns:a16="http://schemas.microsoft.com/office/drawing/2014/main" id="{E61A767B-DD9E-1144-BF86-78B0D5F58C37}"/>
              </a:ext>
            </a:extLst>
          </p:cNvPr>
          <p:cNvSpPr/>
          <p:nvPr/>
        </p:nvSpPr>
        <p:spPr>
          <a:xfrm>
            <a:off x="12610014" y="8165774"/>
            <a:ext cx="1500139" cy="1293223"/>
          </a:xfrm>
          <a:prstGeom prst="hexagon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2" name="육각형[H] 41">
            <a:extLst>
              <a:ext uri="{FF2B5EF4-FFF2-40B4-BE49-F238E27FC236}">
                <a16:creationId xmlns:a16="http://schemas.microsoft.com/office/drawing/2014/main" id="{5A008C9C-8975-4349-9F8D-9598DD393927}"/>
              </a:ext>
            </a:extLst>
          </p:cNvPr>
          <p:cNvSpPr/>
          <p:nvPr/>
        </p:nvSpPr>
        <p:spPr>
          <a:xfrm>
            <a:off x="9033073" y="7499519"/>
            <a:ext cx="1500139" cy="1293223"/>
          </a:xfrm>
          <a:prstGeom prst="hexagon">
            <a:avLst/>
          </a:prstGeom>
          <a:blipFill>
            <a:blip r:embed="rId11"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3" name="육각형[H] 42">
            <a:extLst>
              <a:ext uri="{FF2B5EF4-FFF2-40B4-BE49-F238E27FC236}">
                <a16:creationId xmlns:a16="http://schemas.microsoft.com/office/drawing/2014/main" id="{5643B69D-04CB-484C-A169-CC0F59E67A8D}"/>
              </a:ext>
            </a:extLst>
          </p:cNvPr>
          <p:cNvSpPr/>
          <p:nvPr/>
        </p:nvSpPr>
        <p:spPr>
          <a:xfrm>
            <a:off x="15001431" y="6817325"/>
            <a:ext cx="1500139" cy="1293223"/>
          </a:xfrm>
          <a:prstGeom prst="hexagon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4" name="육각형[H] 43">
            <a:extLst>
              <a:ext uri="{FF2B5EF4-FFF2-40B4-BE49-F238E27FC236}">
                <a16:creationId xmlns:a16="http://schemas.microsoft.com/office/drawing/2014/main" id="{CCCA8781-4B5A-A842-8827-6C04E2079015}"/>
              </a:ext>
            </a:extLst>
          </p:cNvPr>
          <p:cNvSpPr/>
          <p:nvPr/>
        </p:nvSpPr>
        <p:spPr>
          <a:xfrm>
            <a:off x="13802060" y="7487907"/>
            <a:ext cx="1500139" cy="1293223"/>
          </a:xfrm>
          <a:prstGeom prst="hexagon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5" name="육각형[H] 44">
            <a:extLst>
              <a:ext uri="{FF2B5EF4-FFF2-40B4-BE49-F238E27FC236}">
                <a16:creationId xmlns:a16="http://schemas.microsoft.com/office/drawing/2014/main" id="{BF9694D2-D199-134A-9048-4CE7624C35E8}"/>
              </a:ext>
            </a:extLst>
          </p:cNvPr>
          <p:cNvSpPr/>
          <p:nvPr/>
        </p:nvSpPr>
        <p:spPr>
          <a:xfrm>
            <a:off x="11417165" y="8832972"/>
            <a:ext cx="1500139" cy="1293223"/>
          </a:xfrm>
          <a:prstGeom prst="hexagon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46" name="육각형[H] 45">
            <a:extLst>
              <a:ext uri="{FF2B5EF4-FFF2-40B4-BE49-F238E27FC236}">
                <a16:creationId xmlns:a16="http://schemas.microsoft.com/office/drawing/2014/main" id="{0F90D642-0D26-4E46-9F04-A486EC362B82}"/>
              </a:ext>
            </a:extLst>
          </p:cNvPr>
          <p:cNvSpPr/>
          <p:nvPr/>
        </p:nvSpPr>
        <p:spPr>
          <a:xfrm>
            <a:off x="11410643" y="7505966"/>
            <a:ext cx="1500139" cy="1293223"/>
          </a:xfrm>
          <a:prstGeom prst="hexagon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63500" cap="flat">
            <a:solidFill>
              <a:srgbClr val="28ADE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354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>
            <a:extLst>
              <a:ext uri="{FF2B5EF4-FFF2-40B4-BE49-F238E27FC236}">
                <a16:creationId xmlns:a16="http://schemas.microsoft.com/office/drawing/2014/main" id="{8691066F-A07C-A544-ABFD-C9ABA03E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15" y="1913081"/>
            <a:ext cx="7620000" cy="2032000"/>
          </a:xfrm>
        </p:spPr>
        <p:txBody>
          <a:bodyPr/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MongoDB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옅은이(가) 표시된 사진&#10;&#10;자동 생성된 설명">
            <a:extLst>
              <a:ext uri="{FF2B5EF4-FFF2-40B4-BE49-F238E27FC236}">
                <a16:creationId xmlns:a16="http://schemas.microsoft.com/office/drawing/2014/main" id="{9EBB868A-B866-CD45-8D94-6C40D45D7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7" y="2012086"/>
            <a:ext cx="1468010" cy="1468010"/>
          </a:xfrm>
          <a:prstGeom prst="rect">
            <a:avLst/>
          </a:prstGeom>
        </p:spPr>
      </p:pic>
      <p:pic>
        <p:nvPicPr>
          <p:cNvPr id="8" name="그림 7" descr="스크린샷, 앉아있는, 모니터, 테이블이(가) 표시된 사진&#10;&#10;자동 생성된 설명">
            <a:extLst>
              <a:ext uri="{FF2B5EF4-FFF2-40B4-BE49-F238E27FC236}">
                <a16:creationId xmlns:a16="http://schemas.microsoft.com/office/drawing/2014/main" id="{D1BCD319-01B6-0F4D-A582-5B3DF2D4B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950" y="2852881"/>
            <a:ext cx="16040100" cy="13525500"/>
          </a:xfrm>
          <a:prstGeom prst="rect">
            <a:avLst/>
          </a:prstGeo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3DABDCC4-9C33-3343-ACF7-B5470E36D09A}"/>
              </a:ext>
            </a:extLst>
          </p:cNvPr>
          <p:cNvSpPr txBox="1">
            <a:spLocks/>
          </p:cNvSpPr>
          <p:nvPr/>
        </p:nvSpPr>
        <p:spPr>
          <a:xfrm>
            <a:off x="1674615" y="6929278"/>
            <a:ext cx="76200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 anchor="t"/>
          <a:lstStyle>
            <a:lvl1pPr marL="0" marR="0" indent="0" algn="l" defTabSz="82551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ln>
                  <a:noFill/>
                </a:ln>
                <a:solidFill>
                  <a:srgbClr val="041320"/>
                </a:solidFill>
                <a:uFillTx/>
                <a:latin typeface="+mj-lt"/>
                <a:ea typeface="+mn-ea"/>
                <a:cs typeface="+mn-cs"/>
                <a:sym typeface="Source Sans Pro Bold"/>
              </a:defRPr>
            </a:lvl1pPr>
            <a:lvl2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  <a:lvl6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6pPr>
            <a:lvl7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7pPr>
            <a:lvl8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8pPr>
            <a:lvl9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9pPr>
          </a:lstStyle>
          <a:p>
            <a:pPr hangingPunct="1"/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Redis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481456-FEBA-0841-8AED-AF524B5A0DEF}"/>
              </a:ext>
            </a:extLst>
          </p:cNvPr>
          <p:cNvSpPr txBox="1">
            <a:spLocks/>
          </p:cNvSpPr>
          <p:nvPr/>
        </p:nvSpPr>
        <p:spPr>
          <a:xfrm>
            <a:off x="1533992" y="9554097"/>
            <a:ext cx="10517385" cy="2032000"/>
          </a:xfrm>
          <a:prstGeom prst="rect">
            <a:avLst/>
          </a:prstGeom>
        </p:spPr>
        <p:txBody>
          <a:bodyPr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hangingPunct="1">
              <a:buNone/>
            </a:pP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분산된 채팅 서버 간 채팅 데이터를 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hangingPunct="1">
              <a:buNone/>
            </a:pP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빠르게 </a:t>
            </a:r>
            <a:r>
              <a:rPr lang="en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Read/Write 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 위한 메시지 브로커 및 </a:t>
            </a:r>
            <a:r>
              <a:rPr lang="ko-KR" altLang="en-US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캐싱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A0498F64-0886-4049-BE73-7D963260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29" y="7214068"/>
            <a:ext cx="1242756" cy="1242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E67CB-414A-0242-A577-1EDFE30BC61D}"/>
              </a:ext>
            </a:extLst>
          </p:cNvPr>
          <p:cNvSpPr txBox="1"/>
          <p:nvPr/>
        </p:nvSpPr>
        <p:spPr>
          <a:xfrm>
            <a:off x="1470398" y="4376378"/>
            <a:ext cx="12662187" cy="2661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defTabSz="825500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비정형 데이터에 대한 빠른 읽기 및 채팅 로그 관리에 적절한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DBMS</a:t>
            </a:r>
          </a:p>
          <a:p>
            <a:pPr defTabSz="825500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읽고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쓰는 비율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 : 4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 때 성능이 좋은데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채팅이 이에 부합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600" b="0" i="0" u="none" strike="noStrike" cap="none" spc="39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0022163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2F773B89-5127-C74B-9958-4DD7CD45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280" y="2819249"/>
            <a:ext cx="16040100" cy="13525500"/>
          </a:xfrm>
          <a:prstGeom prst="rect">
            <a:avLst/>
          </a:prstGeom>
        </p:spPr>
      </p:pic>
      <p:sp>
        <p:nvSpPr>
          <p:cNvPr id="24" name="제목 2">
            <a:extLst>
              <a:ext uri="{FF2B5EF4-FFF2-40B4-BE49-F238E27FC236}">
                <a16:creationId xmlns:a16="http://schemas.microsoft.com/office/drawing/2014/main" id="{8691066F-A07C-A544-ABFD-C9ABA03E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15" y="1913081"/>
            <a:ext cx="7620000" cy="2032000"/>
          </a:xfrm>
        </p:spPr>
        <p:txBody>
          <a:bodyPr/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Redis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6D0B5D8B-D6F1-534D-BD48-11262692BEE9}"/>
              </a:ext>
            </a:extLst>
          </p:cNvPr>
          <p:cNvSpPr txBox="1">
            <a:spLocks/>
          </p:cNvSpPr>
          <p:nvPr/>
        </p:nvSpPr>
        <p:spPr>
          <a:xfrm>
            <a:off x="1674614" y="3579101"/>
            <a:ext cx="10517385" cy="713567"/>
          </a:xfrm>
          <a:prstGeom prst="rect">
            <a:avLst/>
          </a:prstGeom>
        </p:spPr>
        <p:txBody>
          <a:bodyPr/>
          <a:lstStyle>
            <a:lvl1pPr marL="239475" marR="0" indent="-239475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hangingPunct="1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분산된 채팅 서버 간 채팅 데이터를 빠르게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Read/Write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 위한 메시지 브로커 및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캐싱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DD3623D0-9951-4840-BDEB-ADCB6A6D2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26" y="4797122"/>
            <a:ext cx="8231829" cy="7717983"/>
          </a:xfrm>
          <a:prstGeom prst="rect">
            <a:avLst/>
          </a:prstGeom>
        </p:spPr>
      </p:pic>
      <p:pic>
        <p:nvPicPr>
          <p:cNvPr id="28" name="그림 2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2F09F5C-423F-CB44-B3EE-2AAC525A1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046" y="4797122"/>
            <a:ext cx="8332505" cy="771798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B96AF915-7596-D641-AB39-B460F2DF3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29" y="2197871"/>
            <a:ext cx="1242756" cy="12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4337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9733192" y="4089517"/>
            <a:ext cx="4917614" cy="1792655"/>
          </a:xfrm>
        </p:spPr>
        <p:txBody>
          <a:bodyPr/>
          <a:lstStyle/>
          <a:p>
            <a:r>
              <a:rPr lang="en-US" altLang="ko-KR" sz="9600" dirty="0" err="1">
                <a:solidFill>
                  <a:srgbClr val="28ADEB"/>
                </a:solidFill>
              </a:rPr>
              <a:t>devlepers</a:t>
            </a:r>
            <a:endParaRPr lang="en-US" altLang="ko-KR" sz="9600" dirty="0">
              <a:solidFill>
                <a:srgbClr val="28ADEB"/>
              </a:solidFill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AAFBABD3-2436-0642-B963-1DA3EFA26D10}"/>
              </a:ext>
            </a:extLst>
          </p:cNvPr>
          <p:cNvSpPr/>
          <p:nvPr/>
        </p:nvSpPr>
        <p:spPr>
          <a:xfrm>
            <a:off x="2816685" y="6886575"/>
            <a:ext cx="2971800" cy="2971800"/>
          </a:xfrm>
          <a:prstGeom prst="roundRect">
            <a:avLst/>
          </a:prstGeom>
          <a:solidFill>
            <a:srgbClr val="404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494C0BFF-F298-0C4C-897C-685E4B1759A5}"/>
              </a:ext>
            </a:extLst>
          </p:cNvPr>
          <p:cNvSpPr/>
          <p:nvPr/>
        </p:nvSpPr>
        <p:spPr>
          <a:xfrm>
            <a:off x="6761392" y="6886575"/>
            <a:ext cx="2971800" cy="2971800"/>
          </a:xfrm>
          <a:prstGeom prst="roundRect">
            <a:avLst/>
          </a:prstGeom>
          <a:solidFill>
            <a:srgbClr val="404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5E0C4880-DB48-EF47-877A-7B26D7A3E7E0}"/>
              </a:ext>
            </a:extLst>
          </p:cNvPr>
          <p:cNvSpPr/>
          <p:nvPr/>
        </p:nvSpPr>
        <p:spPr>
          <a:xfrm>
            <a:off x="10706099" y="6851964"/>
            <a:ext cx="2971800" cy="2971800"/>
          </a:xfrm>
          <a:prstGeom prst="roundRect">
            <a:avLst/>
          </a:prstGeom>
          <a:solidFill>
            <a:srgbClr val="404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46BAB41-2EF3-3C45-8A2E-6E52E7434D17}"/>
              </a:ext>
            </a:extLst>
          </p:cNvPr>
          <p:cNvSpPr/>
          <p:nvPr/>
        </p:nvSpPr>
        <p:spPr>
          <a:xfrm>
            <a:off x="18595513" y="6851964"/>
            <a:ext cx="2971800" cy="2971800"/>
          </a:xfrm>
          <a:prstGeom prst="roundRect">
            <a:avLst/>
          </a:prstGeom>
          <a:solidFill>
            <a:srgbClr val="404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96E3A000-2F75-B141-BE35-E5819DD848F8}"/>
              </a:ext>
            </a:extLst>
          </p:cNvPr>
          <p:cNvSpPr/>
          <p:nvPr/>
        </p:nvSpPr>
        <p:spPr>
          <a:xfrm>
            <a:off x="14650806" y="6886575"/>
            <a:ext cx="2971800" cy="2971800"/>
          </a:xfrm>
          <a:prstGeom prst="roundRect">
            <a:avLst/>
          </a:prstGeom>
          <a:solidFill>
            <a:srgbClr val="404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346C4B-AF63-0644-9CD3-A62D9FE34A98}"/>
              </a:ext>
            </a:extLst>
          </p:cNvPr>
          <p:cNvSpPr txBox="1"/>
          <p:nvPr/>
        </p:nvSpPr>
        <p:spPr>
          <a:xfrm>
            <a:off x="11434256" y="10401588"/>
            <a:ext cx="151548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류일한</a:t>
            </a:r>
          </a:p>
        </p:txBody>
      </p:sp>
      <p:pic>
        <p:nvPicPr>
          <p:cNvPr id="57" name="그래픽 56" descr="왕관">
            <a:extLst>
              <a:ext uri="{FF2B5EF4-FFF2-40B4-BE49-F238E27FC236}">
                <a16:creationId xmlns:a16="http://schemas.microsoft.com/office/drawing/2014/main" id="{65304B3D-FC6B-E649-94BD-F76F0C107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4798" y="5822148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A8E137D-CA71-3642-A2E8-13E498368A05}"/>
              </a:ext>
            </a:extLst>
          </p:cNvPr>
          <p:cNvSpPr txBox="1"/>
          <p:nvPr/>
        </p:nvSpPr>
        <p:spPr>
          <a:xfrm>
            <a:off x="11325861" y="11233122"/>
            <a:ext cx="1732272" cy="907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2400" spc="39" dirty="0"/>
              <a:t>UI/UX</a:t>
            </a:r>
            <a:r>
              <a:rPr lang="en-US" altLang="ko-KR" sz="2400" spc="39" dirty="0"/>
              <a:t>,</a:t>
            </a:r>
            <a:r>
              <a:rPr lang="ko-KR" altLang="en-US" sz="2400" spc="39" dirty="0"/>
              <a:t> 배포</a:t>
            </a:r>
            <a:endParaRPr lang="en-US" altLang="ko-Kore-KR" sz="2400" spc="39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 err="1"/>
              <a:t>프론트엔드</a:t>
            </a:r>
            <a:endParaRPr kumimoji="0" lang="ko-Kore-KR" altLang="en-US" sz="24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Source Sans Pro Bold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711ADA-D3C4-8348-8350-87F6C366E752}"/>
              </a:ext>
            </a:extLst>
          </p:cNvPr>
          <p:cNvSpPr txBox="1"/>
          <p:nvPr/>
        </p:nvSpPr>
        <p:spPr>
          <a:xfrm>
            <a:off x="7548056" y="10401588"/>
            <a:ext cx="151548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박동준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3E1021-865D-5D40-A147-DCEB0E55C130}"/>
              </a:ext>
            </a:extLst>
          </p:cNvPr>
          <p:cNvSpPr txBox="1"/>
          <p:nvPr/>
        </p:nvSpPr>
        <p:spPr>
          <a:xfrm>
            <a:off x="7522119" y="11233122"/>
            <a:ext cx="1567355" cy="907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/>
              <a:t>채팅</a:t>
            </a:r>
            <a:r>
              <a:rPr lang="en-US" altLang="ko-KR" sz="2400" spc="39" dirty="0"/>
              <a:t>,</a:t>
            </a:r>
            <a:r>
              <a:rPr lang="ko-KR" altLang="en-US" sz="2400" spc="39" dirty="0"/>
              <a:t> 배포</a:t>
            </a:r>
            <a:endParaRPr lang="en-US" altLang="ko-KR" sz="2400" spc="39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 err="1"/>
              <a:t>백엔드</a:t>
            </a:r>
            <a:endParaRPr lang="en-US" altLang="ko-Kore-KR" sz="2400" spc="39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E38C0E7-DE43-F34A-A235-B70B5CFCBF73}"/>
              </a:ext>
            </a:extLst>
          </p:cNvPr>
          <p:cNvSpPr txBox="1"/>
          <p:nvPr/>
        </p:nvSpPr>
        <p:spPr>
          <a:xfrm>
            <a:off x="3635919" y="10401588"/>
            <a:ext cx="151548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40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문지현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C0B790-0963-C24B-BFC0-A5274C1FBB1B}"/>
              </a:ext>
            </a:extLst>
          </p:cNvPr>
          <p:cNvSpPr txBox="1"/>
          <p:nvPr/>
        </p:nvSpPr>
        <p:spPr>
          <a:xfrm>
            <a:off x="3469238" y="11233122"/>
            <a:ext cx="1848843" cy="907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spc="39" dirty="0" err="1"/>
              <a:t>GraphQL</a:t>
            </a:r>
            <a:r>
              <a:rPr lang="en-US" altLang="ko-KR" sz="2400" spc="39" dirty="0"/>
              <a:t> API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 err="1"/>
              <a:t>백엔드</a:t>
            </a:r>
            <a:endParaRPr lang="en-US" altLang="ko-Kore-KR" sz="2400" spc="39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50EFCF-3B7A-4541-A2AF-45B09049A175}"/>
              </a:ext>
            </a:extLst>
          </p:cNvPr>
          <p:cNvSpPr txBox="1"/>
          <p:nvPr/>
        </p:nvSpPr>
        <p:spPr>
          <a:xfrm>
            <a:off x="19320954" y="10401588"/>
            <a:ext cx="151548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39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동명환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FE7D45-D6CC-094A-9E63-655C0E92C66A}"/>
              </a:ext>
            </a:extLst>
          </p:cNvPr>
          <p:cNvSpPr txBox="1"/>
          <p:nvPr/>
        </p:nvSpPr>
        <p:spPr>
          <a:xfrm>
            <a:off x="19154273" y="11233122"/>
            <a:ext cx="1848842" cy="907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algn="ctr" defTabSz="825500"/>
            <a:r>
              <a:rPr lang="en-US" altLang="ko-KR" sz="2400" spc="39" dirty="0" err="1"/>
              <a:t>GraphQL</a:t>
            </a:r>
            <a:r>
              <a:rPr lang="en-US" altLang="ko-KR" sz="2400" spc="39" dirty="0"/>
              <a:t> API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 err="1"/>
              <a:t>백엔드</a:t>
            </a:r>
            <a:endParaRPr lang="en-US" altLang="ko-Kore-KR" sz="2400" spc="39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A7E067-620C-8646-8503-E36B9821320B}"/>
              </a:ext>
            </a:extLst>
          </p:cNvPr>
          <p:cNvSpPr txBox="1"/>
          <p:nvPr/>
        </p:nvSpPr>
        <p:spPr>
          <a:xfrm>
            <a:off x="15428850" y="10401588"/>
            <a:ext cx="151548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spc="39" normalizeH="0" baseline="0" dirty="0" err="1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박지홍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4EA729-2D3E-4648-9C76-D578882CE777}"/>
              </a:ext>
            </a:extLst>
          </p:cNvPr>
          <p:cNvSpPr txBox="1"/>
          <p:nvPr/>
        </p:nvSpPr>
        <p:spPr>
          <a:xfrm>
            <a:off x="15320454" y="11233122"/>
            <a:ext cx="1732272" cy="907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spc="39" dirty="0"/>
              <a:t>UI/UX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spc="39" dirty="0" err="1"/>
              <a:t>프론트엔드</a:t>
            </a:r>
            <a:endParaRPr lang="en-US" altLang="ko-Kore-KR" sz="2400" spc="39" dirty="0"/>
          </a:p>
        </p:txBody>
      </p:sp>
    </p:spTree>
    <p:extLst>
      <p:ext uri="{BB962C8B-B14F-4D97-AF65-F5344CB8AC3E}">
        <p14:creationId xmlns:p14="http://schemas.microsoft.com/office/powerpoint/2010/main" val="10742827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C73AFC4-C392-0D44-A38D-5D56345D0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4288421"/>
            <a:ext cx="5080000" cy="50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36B7A-4B6B-9D4C-8387-57C91A9D42FF}"/>
              </a:ext>
            </a:extLst>
          </p:cNvPr>
          <p:cNvSpPr txBox="1"/>
          <p:nvPr/>
        </p:nvSpPr>
        <p:spPr>
          <a:xfrm>
            <a:off x="5594350" y="10172700"/>
            <a:ext cx="13777301" cy="1399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8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7</a:t>
            </a:r>
            <a:r>
              <a:rPr kumimoji="0" lang="ko-KR" altLang="en-US" sz="8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월 </a:t>
            </a:r>
            <a:r>
              <a:rPr kumimoji="0" lang="en-US" altLang="ko-KR" sz="8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14</a:t>
            </a:r>
            <a:r>
              <a:rPr kumimoji="0" lang="ko-KR" altLang="en-US" sz="8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일 </a:t>
            </a:r>
            <a:r>
              <a:rPr kumimoji="0" lang="ko-KR" altLang="en-US" sz="72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구글 앱스토어에서 만나요 </a:t>
            </a:r>
            <a:r>
              <a:rPr kumimoji="0" lang="en-US" altLang="ko-KR" sz="7200" b="0" i="0" u="none" strike="noStrike" cap="none" spc="39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!</a:t>
            </a:r>
            <a:endParaRPr kumimoji="0" lang="ko-Kore-KR" altLang="en-US" sz="72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CB083-CC99-2F47-AC4D-9DCA9C17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29" y="3142748"/>
            <a:ext cx="2915821" cy="682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7F186-4FFD-FE43-A4AF-8F5C682273C3}"/>
              </a:ext>
            </a:extLst>
          </p:cNvPr>
          <p:cNvSpPr txBox="1"/>
          <p:nvPr/>
        </p:nvSpPr>
        <p:spPr>
          <a:xfrm>
            <a:off x="12192000" y="6352967"/>
            <a:ext cx="6810375" cy="2292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3800" b="0" i="0" u="none" strike="noStrike" cap="none" spc="39" normalizeH="0" baseline="0" dirty="0" err="1">
                <a:ln>
                  <a:noFill/>
                </a:ln>
                <a:solidFill>
                  <a:srgbClr val="28ADEB"/>
                </a:solidFill>
                <a:effectLst/>
                <a:uFillTx/>
                <a:latin typeface="TmonMonsoriOTF Black" panose="02000A03000000000000" pitchFamily="2" charset="-128"/>
                <a:ea typeface="TmonMonsoriOTF Black" panose="02000A03000000000000" pitchFamily="2" charset="-128"/>
                <a:sym typeface="Source Sans Pro Bold"/>
              </a:rPr>
              <a:t>소개띵</a:t>
            </a:r>
            <a:endParaRPr kumimoji="0" lang="en-US" altLang="ko-KR" sz="13800" b="0" i="0" u="none" strike="noStrike" cap="none" spc="39" normalizeH="0" baseline="0" dirty="0">
              <a:ln>
                <a:noFill/>
              </a:ln>
              <a:solidFill>
                <a:srgbClr val="28ADEB"/>
              </a:solidFill>
              <a:effectLst/>
              <a:uFillTx/>
              <a:latin typeface="TmonMonsoriOTF Black" panose="02000A03000000000000" pitchFamily="2" charset="-128"/>
              <a:ea typeface="TmonMonsoriOTF Black" panose="02000A03000000000000" pitchFamily="2" charset="-128"/>
              <a:sym typeface="Source Sans Pro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E0523-3716-C843-A963-639174EC7E16}"/>
              </a:ext>
            </a:extLst>
          </p:cNvPr>
          <p:cNvSpPr txBox="1"/>
          <p:nvPr/>
        </p:nvSpPr>
        <p:spPr>
          <a:xfrm>
            <a:off x="12192000" y="5230615"/>
            <a:ext cx="7153115" cy="1276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defTabSz="825500"/>
            <a:r>
              <a:rPr lang="ko-Kore-KR" altLang="en-US" sz="3600" spc="39" dirty="0">
                <a:solidFill>
                  <a:srgbClr val="28ADE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당신을</a:t>
            </a:r>
            <a:r>
              <a:rPr lang="ko-KR" altLang="en-US" sz="3600" spc="39" dirty="0">
                <a:solidFill>
                  <a:srgbClr val="28ADE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위한 </a:t>
            </a:r>
            <a:r>
              <a:rPr lang="ko-Kore-KR" altLang="en-US" sz="3600" spc="39" dirty="0">
                <a:solidFill>
                  <a:srgbClr val="28ADE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맞춤형</a:t>
            </a:r>
            <a:r>
              <a:rPr lang="ko-KR" altLang="en-US" sz="3600" spc="39" dirty="0">
                <a:solidFill>
                  <a:srgbClr val="28ADE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중고거래 </a:t>
            </a:r>
            <a:r>
              <a:rPr lang="en-US" altLang="ko-KR" sz="3600" spc="39" dirty="0">
                <a:solidFill>
                  <a:srgbClr val="28ADE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3600" b="0" i="0" u="none" strike="noStrike" cap="none" spc="39" normalizeH="0" baseline="0" dirty="0">
              <a:ln>
                <a:noFill/>
              </a:ln>
              <a:solidFill>
                <a:srgbClr val="28ADEB"/>
              </a:solidFill>
              <a:effectLst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  <a:sym typeface="Source Sa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7603233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앉아있는, 다른, 테이블이(가) 표시된 사진&#10;&#10;자동 생성된 설명">
            <a:extLst>
              <a:ext uri="{FF2B5EF4-FFF2-40B4-BE49-F238E27FC236}">
                <a16:creationId xmlns:a16="http://schemas.microsoft.com/office/drawing/2014/main" id="{93B11B28-2D7C-4744-A7E1-35EC5AD7D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" b="8069"/>
          <a:stretch/>
        </p:blipFill>
        <p:spPr>
          <a:xfrm>
            <a:off x="3364461" y="-1"/>
            <a:ext cx="20277219" cy="13716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9DB4F-DF8D-6D4C-9428-8F442163D5A2}"/>
              </a:ext>
            </a:extLst>
          </p:cNvPr>
          <p:cNvSpPr/>
          <p:nvPr/>
        </p:nvSpPr>
        <p:spPr>
          <a:xfrm>
            <a:off x="0" y="0"/>
            <a:ext cx="24384000" cy="745958"/>
          </a:xfrm>
          <a:prstGeom prst="rect">
            <a:avLst/>
          </a:prstGeom>
          <a:solidFill>
            <a:srgbClr val="28AD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1E7F44-3DD5-CD4D-8936-8BB20B78F342}"/>
              </a:ext>
            </a:extLst>
          </p:cNvPr>
          <p:cNvSpPr/>
          <p:nvPr/>
        </p:nvSpPr>
        <p:spPr>
          <a:xfrm>
            <a:off x="1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9C430-3D7F-7B47-919F-5B3CA8033C69}"/>
              </a:ext>
            </a:extLst>
          </p:cNvPr>
          <p:cNvSpPr/>
          <p:nvPr/>
        </p:nvSpPr>
        <p:spPr>
          <a:xfrm>
            <a:off x="23963724" y="0"/>
            <a:ext cx="437508" cy="13716000"/>
          </a:xfrm>
          <a:prstGeom prst="rect">
            <a:avLst/>
          </a:prstGeom>
          <a:gradFill>
            <a:gsLst>
              <a:gs pos="0">
                <a:srgbClr val="28ADEB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7873E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F9E7A2-5951-1F45-B7A2-6892D2EA1E4F}"/>
              </a:ext>
            </a:extLst>
          </p:cNvPr>
          <p:cNvSpPr/>
          <p:nvPr/>
        </p:nvSpPr>
        <p:spPr>
          <a:xfrm>
            <a:off x="0" y="12970042"/>
            <a:ext cx="24384000" cy="745958"/>
          </a:xfrm>
          <a:prstGeom prst="rect">
            <a:avLst/>
          </a:prstGeom>
          <a:solidFill>
            <a:srgbClr val="7873E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821B3-9BB5-814D-9251-5702B7345096}"/>
              </a:ext>
            </a:extLst>
          </p:cNvPr>
          <p:cNvSpPr txBox="1"/>
          <p:nvPr/>
        </p:nvSpPr>
        <p:spPr>
          <a:xfrm>
            <a:off x="459342" y="12186105"/>
            <a:ext cx="295472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4000" b="0" i="0" u="none" strike="noStrike" cap="none" spc="39" normalizeH="0" baseline="0" dirty="0">
                <a:ln>
                  <a:noFill/>
                </a:ln>
                <a:solidFill>
                  <a:srgbClr val="7873E3"/>
                </a:solidFill>
                <a:effectLst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sym typeface="Source Sans Pro Bold"/>
              </a:rPr>
              <a:t>TEAM. A404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7873E3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Source Sans Pro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2A64E7-5045-DC4A-A8A0-37509B411249}"/>
              </a:ext>
            </a:extLst>
          </p:cNvPr>
          <p:cNvSpPr/>
          <p:nvPr/>
        </p:nvSpPr>
        <p:spPr>
          <a:xfrm>
            <a:off x="-17233" y="-2"/>
            <a:ext cx="24401232" cy="13716000"/>
          </a:xfrm>
          <a:prstGeom prst="rect">
            <a:avLst/>
          </a:prstGeom>
          <a:solidFill>
            <a:srgbClr val="404040">
              <a:alpha val="49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200" b="0" i="0" u="none" strike="noStrike" cap="none" spc="0" normalizeH="0" baseline="0" dirty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pic>
        <p:nvPicPr>
          <p:cNvPr id="10" name="선" descr="선">
            <a:extLst>
              <a:ext uri="{FF2B5EF4-FFF2-40B4-BE49-F238E27FC236}">
                <a16:creationId xmlns:a16="http://schemas.microsoft.com/office/drawing/2014/main" id="{CE455D6C-B2B2-4746-A26D-70319D2298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093204">
            <a:off x="-522211" y="2573189"/>
            <a:ext cx="22318079" cy="2095537"/>
          </a:xfrm>
          <a:prstGeom prst="rect">
            <a:avLst/>
          </a:prstGeom>
        </p:spPr>
      </p:pic>
      <p:sp>
        <p:nvSpPr>
          <p:cNvPr id="9" name="point">
            <a:extLst>
              <a:ext uri="{FF2B5EF4-FFF2-40B4-BE49-F238E27FC236}">
                <a16:creationId xmlns:a16="http://schemas.microsoft.com/office/drawing/2014/main" id="{F20A5423-E367-AF49-BCA5-38162DC7277E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 rot="21373136">
            <a:off x="1563166" y="1279341"/>
            <a:ext cx="14904001" cy="3737803"/>
          </a:xfrm>
          <a:prstGeom prst="rect">
            <a:avLst/>
          </a:prstGeom>
        </p:spPr>
        <p:txBody>
          <a:bodyPr/>
          <a:lstStyle/>
          <a:p>
            <a:r>
              <a:rPr lang="en-US" sz="23200" dirty="0">
                <a:solidFill>
                  <a:schemeClr val="bg1"/>
                </a:solidFill>
                <a:latin typeface="Quentin" panose="02000506000000020002" pitchFamily="2" charset="0"/>
              </a:rPr>
              <a:t>Thank You</a:t>
            </a:r>
            <a:endParaRPr sz="23200" dirty="0">
              <a:solidFill>
                <a:schemeClr val="bg1"/>
              </a:solidFill>
              <a:latin typeface="Quentin" panose="02000506000000020002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F3C38-6CB2-B04B-AC19-CE3DA825DA10}"/>
              </a:ext>
            </a:extLst>
          </p:cNvPr>
          <p:cNvSpPr txBox="1"/>
          <p:nvPr/>
        </p:nvSpPr>
        <p:spPr>
          <a:xfrm>
            <a:off x="13116555" y="10793171"/>
            <a:ext cx="10525125" cy="2015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3377" tIns="83377" rIns="83377" bIns="83377" numCol="1" spcCol="38100" rtlCol="0" anchor="t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39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프로젝트에 대해 더욱 자세히 </a:t>
            </a:r>
            <a:r>
              <a:rPr lang="ko-KR" altLang="en-US" spc="39" dirty="0" err="1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알고싶다면</a:t>
            </a:r>
            <a:endParaRPr lang="en-US" altLang="ko-KR" spc="39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pc="39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Repository</a:t>
            </a:r>
            <a:r>
              <a:rPr lang="ko-KR" altLang="en-US" spc="39" dirty="0" err="1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pc="39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방문해주세요</a:t>
            </a:r>
            <a:endParaRPr lang="en-US" altLang="ko-KR" spc="39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  <a:sym typeface="Source Sans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9801902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5"/>
          </p:nvPr>
        </p:nvSpPr>
        <p:spPr>
          <a:noFill/>
        </p:spPr>
      </p:sp>
      <p:sp>
        <p:nvSpPr>
          <p:cNvPr id="3" name="텍스트 개체 틀 2"/>
          <p:cNvSpPr>
            <a:spLocks noGrp="1"/>
          </p:cNvSpPr>
          <p:nvPr>
            <p:ph type="body" sz="half" idx="13"/>
          </p:nvPr>
        </p:nvSpPr>
        <p:spPr>
          <a:xfrm>
            <a:off x="4196435" y="10670409"/>
            <a:ext cx="16548682" cy="4873498"/>
          </a:xfrm>
        </p:spPr>
        <p:txBody>
          <a:bodyPr/>
          <a:lstStyle/>
          <a:p>
            <a:r>
              <a:rPr lang="en-US" altLang="ko-KR" sz="27800" dirty="0"/>
              <a:t>About</a:t>
            </a:r>
            <a:r>
              <a:rPr lang="ko-KR" altLang="en-US" sz="27800" dirty="0"/>
              <a:t> </a:t>
            </a:r>
            <a:r>
              <a:rPr lang="en-US" altLang="ko-KR" sz="27800" dirty="0"/>
              <a:t>Us</a:t>
            </a:r>
            <a:endParaRPr lang="ko-KR" altLang="en-US" sz="278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>
                <a:solidFill>
                  <a:srgbClr val="28ADEB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</a:t>
            </a:r>
            <a:r>
              <a:rPr kumimoji="1" lang="en-US" altLang="ko-KR" sz="14400" dirty="0" err="1">
                <a:solidFill>
                  <a:srgbClr val="28ADEB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r>
              <a:rPr kumimoji="1" lang="en-US" altLang="ko-KR" dirty="0" err="1">
                <a:solidFill>
                  <a:srgbClr val="28ADEB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ng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kumimoji="1" lang="ko-KR" altLang="en-US" dirty="0">
                <a:solidFill>
                  <a:srgbClr val="28ADEB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중고거래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매칭서비스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“"/>
          <p:cNvSpPr txBox="1">
            <a:spLocks/>
          </p:cNvSpPr>
          <p:nvPr/>
        </p:nvSpPr>
        <p:spPr>
          <a:xfrm>
            <a:off x="11606597" y="2012035"/>
            <a:ext cx="1728358" cy="686354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ctr" defTabSz="2017583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0" b="0" i="0" u="none" strike="noStrike" cap="none" spc="800" baseline="0">
                <a:ln>
                  <a:noFill/>
                </a:ln>
                <a:solidFill>
                  <a:srgbClr val="414BFC"/>
                </a:solidFill>
                <a:uFillTx/>
                <a:latin typeface="Quentin"/>
                <a:ea typeface="Quentin"/>
                <a:cs typeface="Quentin"/>
                <a:sym typeface="Quentin"/>
              </a:defRPr>
            </a:lvl1pPr>
            <a:lvl2pPr marL="719623" marR="0" indent="-226167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32" marR="0" indent="-21712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44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00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56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12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668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25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hangingPunct="1"/>
            <a:r>
              <a:rPr lang="ko-KR" altLang="en-US" sz="40001" dirty="0">
                <a:solidFill>
                  <a:srgbClr val="7873E3"/>
                </a:solidFill>
              </a:rPr>
              <a:t>“</a:t>
            </a:r>
          </a:p>
        </p:txBody>
      </p:sp>
      <p:sp>
        <p:nvSpPr>
          <p:cNvPr id="7" name="”"/>
          <p:cNvSpPr txBox="1">
            <a:spLocks/>
          </p:cNvSpPr>
          <p:nvPr/>
        </p:nvSpPr>
        <p:spPr>
          <a:xfrm>
            <a:off x="11327821" y="8299075"/>
            <a:ext cx="1728358" cy="686354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ctr" defTabSz="2017583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0" b="0" i="0" u="none" strike="noStrike" cap="none" spc="800" baseline="0">
                <a:ln>
                  <a:noFill/>
                </a:ln>
                <a:solidFill>
                  <a:srgbClr val="414BFC"/>
                </a:solidFill>
                <a:uFillTx/>
                <a:latin typeface="Quentin"/>
                <a:ea typeface="Quentin"/>
                <a:cs typeface="Quentin"/>
                <a:sym typeface="Quentin"/>
              </a:defRPr>
            </a:lvl1pPr>
            <a:lvl2pPr marL="719623" marR="0" indent="-226167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32" marR="0" indent="-21712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44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00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56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12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668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25" marR="0" indent="-258476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hangingPunct="1"/>
            <a:r>
              <a:rPr lang="ko-KR" altLang="en-US" sz="40001" dirty="0">
                <a:solidFill>
                  <a:srgbClr val="7873E3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9251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설문조사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469272" y="4339629"/>
            <a:ext cx="9445455" cy="2418980"/>
          </a:xfrm>
        </p:spPr>
        <p:txBody>
          <a:bodyPr/>
          <a:lstStyle/>
          <a:p>
            <a:r>
              <a:rPr lang="en-US" altLang="ko-KR" sz="13300" dirty="0">
                <a:solidFill>
                  <a:srgbClr val="7873E3"/>
                </a:solidFill>
              </a:rPr>
              <a:t>Google form</a:t>
            </a:r>
          </a:p>
        </p:txBody>
      </p:sp>
      <p:pic>
        <p:nvPicPr>
          <p:cNvPr id="7" name="그림 개체 틀 6" descr="그리기이(가) 표시된 사진&#10;&#10;자동 생성된 설명">
            <a:extLst>
              <a:ext uri="{FF2B5EF4-FFF2-40B4-BE49-F238E27FC236}">
                <a16:creationId xmlns:a16="http://schemas.microsoft.com/office/drawing/2014/main" id="{7EB40E92-82D2-5D49-8936-FB9FA90F6C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79367" y="6758609"/>
            <a:ext cx="1425265" cy="1425265"/>
          </a:xfr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8F754A5-5B8B-0B4F-818D-DAB71AFD8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62" y="8564276"/>
            <a:ext cx="11059476" cy="114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49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0670D53-D6A3-D143-87B5-54C639C504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183998"/>
              </p:ext>
            </p:extLst>
          </p:nvPr>
        </p:nvGraphicFramePr>
        <p:xfrm>
          <a:off x="3270707" y="4396064"/>
          <a:ext cx="8596438" cy="6045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636B0E9-7B2F-794D-8651-844E2E565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170090"/>
              </p:ext>
            </p:extLst>
          </p:nvPr>
        </p:nvGraphicFramePr>
        <p:xfrm>
          <a:off x="12192000" y="4109049"/>
          <a:ext cx="9585157" cy="6913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BB6955-A495-4D41-A21D-194E096606CF}"/>
              </a:ext>
            </a:extLst>
          </p:cNvPr>
          <p:cNvSpPr txBox="1"/>
          <p:nvPr/>
        </p:nvSpPr>
        <p:spPr>
          <a:xfrm>
            <a:off x="16226836" y="7194611"/>
            <a:ext cx="1515483" cy="722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3600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이용률</a:t>
            </a:r>
            <a:endParaRPr lang="en-US" altLang="ko-Kore-KR" sz="3600" spc="39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B7040848-C11A-BA43-B0CC-73357B19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26" y="10728681"/>
            <a:ext cx="7620000" cy="2032000"/>
          </a:xfrm>
        </p:spPr>
        <p:txBody>
          <a:bodyPr/>
          <a:lstStyle/>
          <a:p>
            <a:pPr algn="ctr"/>
            <a:r>
              <a:rPr lang="ko-KR" altLang="en-US" sz="4800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중고거래경험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2B63FA5-13F1-7F4A-8986-4761F52535B4}"/>
              </a:ext>
            </a:extLst>
          </p:cNvPr>
          <p:cNvSpPr txBox="1">
            <a:spLocks/>
          </p:cNvSpPr>
          <p:nvPr/>
        </p:nvSpPr>
        <p:spPr>
          <a:xfrm>
            <a:off x="7163098" y="1690069"/>
            <a:ext cx="10057802" cy="2418980"/>
          </a:xfrm>
          <a:custGeom>
            <a:avLst/>
            <a:gdLst>
              <a:gd name="connsiteX0" fmla="*/ 0 w 7615792"/>
              <a:gd name="connsiteY0" fmla="*/ 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0 h 9562339"/>
              <a:gd name="connsiteX0" fmla="*/ 0 w 7615792"/>
              <a:gd name="connsiteY0" fmla="*/ 396240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3962400 h 956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5792" h="9562339">
                <a:moveTo>
                  <a:pt x="0" y="3962400"/>
                </a:moveTo>
                <a:lnTo>
                  <a:pt x="7615792" y="0"/>
                </a:lnTo>
                <a:lnTo>
                  <a:pt x="7615792" y="9562339"/>
                </a:lnTo>
                <a:lnTo>
                  <a:pt x="0" y="9562339"/>
                </a:lnTo>
                <a:lnTo>
                  <a:pt x="0" y="396240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/>
          <a:lstStyle>
            <a:lvl1pPr marL="239475" marR="0" indent="-239475" algn="r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algn="ctr" hangingPunct="1">
              <a:buNone/>
            </a:pPr>
            <a:r>
              <a:rPr lang="en-US" altLang="ko-KR" sz="13300" dirty="0">
                <a:solidFill>
                  <a:srgbClr val="7873E3"/>
                </a:solidFill>
                <a:latin typeface="Quentin" panose="02000506000000020002" pitchFamily="2" charset="0"/>
              </a:rPr>
              <a:t>Graph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66419946-AE2A-A54A-8BBA-7EF3C6488F14}"/>
              </a:ext>
            </a:extLst>
          </p:cNvPr>
          <p:cNvSpPr txBox="1">
            <a:spLocks/>
          </p:cNvSpPr>
          <p:nvPr/>
        </p:nvSpPr>
        <p:spPr>
          <a:xfrm>
            <a:off x="13005074" y="10728681"/>
            <a:ext cx="76200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 anchor="t"/>
          <a:lstStyle>
            <a:lvl1pPr marL="0" marR="0" indent="0" algn="l" defTabSz="82551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ln>
                  <a:noFill/>
                </a:ln>
                <a:solidFill>
                  <a:srgbClr val="041320"/>
                </a:solidFill>
                <a:uFillTx/>
                <a:latin typeface="+mj-lt"/>
                <a:ea typeface="+mn-ea"/>
                <a:cs typeface="+mn-cs"/>
                <a:sym typeface="Source Sans Pro Bold"/>
              </a:defRPr>
            </a:lvl1pPr>
            <a:lvl2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  <a:lvl6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6pPr>
            <a:lvl7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7pPr>
            <a:lvl8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8pPr>
            <a:lvl9pPr marL="0" marR="0" indent="0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9pPr>
          </a:lstStyle>
          <a:p>
            <a:pPr algn="ctr" hangingPunct="1"/>
            <a:r>
              <a:rPr lang="ko-KR" altLang="en-US" sz="5400" b="1" dirty="0">
                <a:solidFill>
                  <a:srgbClr val="ED672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중고나라</a:t>
            </a:r>
            <a:r>
              <a:rPr lang="ko-KR" altLang="en-US" sz="4800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&gt;</a:t>
            </a:r>
            <a:r>
              <a:rPr lang="ko-KR" altLang="en-US" sz="4800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4400" b="1" dirty="0" err="1">
                <a:solidFill>
                  <a:srgbClr val="FF8A4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당근마켓</a:t>
            </a:r>
            <a:r>
              <a:rPr lang="ko-KR" altLang="en-US" sz="4800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&gt;</a:t>
            </a:r>
            <a:r>
              <a:rPr lang="ko-KR" altLang="en-US" sz="4000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 외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A489A3-4E7B-4949-A2F8-871F7FA20226}"/>
              </a:ext>
            </a:extLst>
          </p:cNvPr>
          <p:cNvCxnSpPr/>
          <p:nvPr/>
        </p:nvCxnSpPr>
        <p:spPr>
          <a:xfrm>
            <a:off x="11378926" y="7524295"/>
            <a:ext cx="1903937" cy="0"/>
          </a:xfrm>
          <a:prstGeom prst="straightConnector1">
            <a:avLst/>
          </a:prstGeom>
          <a:noFill/>
          <a:ln w="190500" cap="flat">
            <a:solidFill>
              <a:schemeClr val="tx2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97983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불편한</a:t>
            </a:r>
            <a:b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POINTS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>
          <a:xfrm>
            <a:off x="17676862" y="3468915"/>
            <a:ext cx="6073475" cy="598488"/>
          </a:xfrm>
        </p:spPr>
        <p:txBody>
          <a:bodyPr/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무한 모니터링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sz="6600" b="1" u="sng" dirty="0">
                <a:solidFill>
                  <a:srgbClr val="FF598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52.4%</a:t>
            </a:r>
            <a:endParaRPr lang="ko-KR" altLang="en-US" sz="4000" b="1" u="sng" dirty="0">
              <a:solidFill>
                <a:srgbClr val="FF598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17676863" y="6740451"/>
            <a:ext cx="6073474" cy="598488"/>
          </a:xfrm>
        </p:spPr>
        <p:txBody>
          <a:bodyPr/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광고성 </a:t>
            </a:r>
            <a:r>
              <a:rPr lang="ko-KR" altLang="en-US" sz="4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게시글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6600" b="1" u="sng" dirty="0">
                <a:solidFill>
                  <a:srgbClr val="FF598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20.3%</a:t>
            </a:r>
            <a:endParaRPr lang="ko-KR" altLang="en-US" sz="4400" b="1" u="sng" dirty="0">
              <a:solidFill>
                <a:srgbClr val="FF598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>
          <a:xfrm>
            <a:off x="17676864" y="9999285"/>
            <a:ext cx="6073474" cy="598488"/>
          </a:xfrm>
        </p:spPr>
        <p:txBody>
          <a:bodyPr/>
          <a:lstStyle/>
          <a:p>
            <a:r>
              <a:rPr lang="ko-KR" altLang="en-US" sz="4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사기위험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&amp;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걱정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6600" b="1" u="sng" dirty="0">
                <a:solidFill>
                  <a:srgbClr val="FF598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5.83%</a:t>
            </a:r>
            <a:endParaRPr lang="ko-KR" altLang="en-US" sz="4000" b="1" u="sng" dirty="0">
              <a:solidFill>
                <a:srgbClr val="FF598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9" name="2D 세로형 막대 차트"/>
          <p:cNvGraphicFramePr/>
          <p:nvPr>
            <p:extLst>
              <p:ext uri="{D42A27DB-BD31-4B8C-83A1-F6EECF244321}">
                <p14:modId xmlns:p14="http://schemas.microsoft.com/office/powerpoint/2010/main" val="1842502643"/>
              </p:ext>
            </p:extLst>
          </p:nvPr>
        </p:nvGraphicFramePr>
        <p:xfrm>
          <a:off x="8690716" y="2808773"/>
          <a:ext cx="6674244" cy="909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OF TABLE"/>
          <p:cNvSpPr txBox="1"/>
          <p:nvPr/>
        </p:nvSpPr>
        <p:spPr>
          <a:xfrm>
            <a:off x="10694990" y="11905622"/>
            <a:ext cx="2097499" cy="537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3376" tIns="83376" rIns="83376" bIns="83376">
            <a:spAutoFit/>
          </a:bodyPr>
          <a:lstStyle>
            <a:lvl1pPr algn="ctr">
              <a:defRPr sz="2400" spc="24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lang="ko-KR" altLang="en-US" dirty="0">
                <a:solidFill>
                  <a:srgbClr val="38383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불편함 그래프</a:t>
            </a:r>
            <a:endParaRPr dirty="0">
              <a:solidFill>
                <a:srgbClr val="38383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도형"/>
          <p:cNvSpPr/>
          <p:nvPr/>
        </p:nvSpPr>
        <p:spPr>
          <a:xfrm>
            <a:off x="16194155" y="7021439"/>
            <a:ext cx="591941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6" h="21300" extrusionOk="0">
                <a:moveTo>
                  <a:pt x="3251" y="0"/>
                </a:moveTo>
                <a:cubicBezTo>
                  <a:pt x="2420" y="0"/>
                  <a:pt x="1585" y="305"/>
                  <a:pt x="951" y="906"/>
                </a:cubicBezTo>
                <a:cubicBezTo>
                  <a:pt x="-317" y="2107"/>
                  <a:pt x="-317" y="4048"/>
                  <a:pt x="951" y="5249"/>
                </a:cubicBezTo>
                <a:cubicBezTo>
                  <a:pt x="2086" y="6324"/>
                  <a:pt x="3849" y="6433"/>
                  <a:pt x="5117" y="5583"/>
                </a:cubicBezTo>
                <a:lnTo>
                  <a:pt x="14560" y="10151"/>
                </a:lnTo>
                <a:cubicBezTo>
                  <a:pt x="14449" y="10620"/>
                  <a:pt x="14459" y="11105"/>
                  <a:pt x="14581" y="11571"/>
                </a:cubicBezTo>
                <a:lnTo>
                  <a:pt x="5354" y="15902"/>
                </a:lnTo>
                <a:cubicBezTo>
                  <a:pt x="4078" y="14864"/>
                  <a:pt x="2160" y="14905"/>
                  <a:pt x="951" y="16049"/>
                </a:cubicBezTo>
                <a:cubicBezTo>
                  <a:pt x="-317" y="17250"/>
                  <a:pt x="-317" y="19198"/>
                  <a:pt x="951" y="20399"/>
                </a:cubicBezTo>
                <a:cubicBezTo>
                  <a:pt x="2219" y="21600"/>
                  <a:pt x="4276" y="21600"/>
                  <a:pt x="5544" y="20399"/>
                </a:cubicBezTo>
                <a:cubicBezTo>
                  <a:pt x="6540" y="19456"/>
                  <a:pt x="6743" y="18057"/>
                  <a:pt x="6175" y="16917"/>
                </a:cubicBezTo>
                <a:lnTo>
                  <a:pt x="15164" y="12702"/>
                </a:lnTo>
                <a:cubicBezTo>
                  <a:pt x="15248" y="12804"/>
                  <a:pt x="15323" y="12910"/>
                  <a:pt x="15422" y="13004"/>
                </a:cubicBezTo>
                <a:cubicBezTo>
                  <a:pt x="16690" y="14205"/>
                  <a:pt x="18747" y="14205"/>
                  <a:pt x="20015" y="13004"/>
                </a:cubicBezTo>
                <a:cubicBezTo>
                  <a:pt x="21283" y="11803"/>
                  <a:pt x="21283" y="9855"/>
                  <a:pt x="20015" y="8654"/>
                </a:cubicBezTo>
                <a:cubicBezTo>
                  <a:pt x="18747" y="7453"/>
                  <a:pt x="16690" y="7454"/>
                  <a:pt x="15422" y="8654"/>
                </a:cubicBezTo>
                <a:cubicBezTo>
                  <a:pt x="15304" y="8766"/>
                  <a:pt x="15213" y="8891"/>
                  <a:pt x="15117" y="9014"/>
                </a:cubicBezTo>
                <a:lnTo>
                  <a:pt x="6039" y="4626"/>
                </a:lnTo>
                <a:cubicBezTo>
                  <a:pt x="6769" y="3448"/>
                  <a:pt x="6611" y="1917"/>
                  <a:pt x="5544" y="906"/>
                </a:cubicBezTo>
                <a:cubicBezTo>
                  <a:pt x="4910" y="305"/>
                  <a:pt x="4082" y="0"/>
                  <a:pt x="3251" y="0"/>
                </a:cubicBez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41">
              <a:defRPr sz="30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Source Sans Pro SemiBold"/>
              </a:defRPr>
            </a:pPr>
            <a:endParaRPr sz="3000"/>
          </a:p>
        </p:txBody>
      </p:sp>
      <p:sp>
        <p:nvSpPr>
          <p:cNvPr id="12" name="도형"/>
          <p:cNvSpPr/>
          <p:nvPr/>
        </p:nvSpPr>
        <p:spPr>
          <a:xfrm>
            <a:off x="16138465" y="3749903"/>
            <a:ext cx="627123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06" y="0"/>
                </a:moveTo>
                <a:cubicBezTo>
                  <a:pt x="13038" y="6"/>
                  <a:pt x="13071" y="8"/>
                  <a:pt x="13103" y="14"/>
                </a:cubicBezTo>
                <a:cubicBezTo>
                  <a:pt x="13071" y="7"/>
                  <a:pt x="13038" y="6"/>
                  <a:pt x="13006" y="0"/>
                </a:cubicBezTo>
                <a:close/>
                <a:moveTo>
                  <a:pt x="13952" y="261"/>
                </a:moveTo>
                <a:cubicBezTo>
                  <a:pt x="14383" y="381"/>
                  <a:pt x="14818" y="491"/>
                  <a:pt x="15226" y="660"/>
                </a:cubicBezTo>
                <a:cubicBezTo>
                  <a:pt x="14810" y="489"/>
                  <a:pt x="14382" y="380"/>
                  <a:pt x="13952" y="261"/>
                </a:cubicBezTo>
                <a:close/>
                <a:moveTo>
                  <a:pt x="7870" y="282"/>
                </a:moveTo>
                <a:cubicBezTo>
                  <a:pt x="7466" y="397"/>
                  <a:pt x="7058" y="499"/>
                  <a:pt x="6666" y="660"/>
                </a:cubicBezTo>
                <a:cubicBezTo>
                  <a:pt x="7052" y="501"/>
                  <a:pt x="7465" y="398"/>
                  <a:pt x="7870" y="282"/>
                </a:cubicBezTo>
                <a:close/>
                <a:moveTo>
                  <a:pt x="9666" y="763"/>
                </a:moveTo>
                <a:cubicBezTo>
                  <a:pt x="7491" y="1032"/>
                  <a:pt x="5526" y="1981"/>
                  <a:pt x="3994" y="3381"/>
                </a:cubicBezTo>
                <a:cubicBezTo>
                  <a:pt x="4649" y="3980"/>
                  <a:pt x="5375" y="4488"/>
                  <a:pt x="6145" y="4893"/>
                </a:cubicBezTo>
                <a:cubicBezTo>
                  <a:pt x="6230" y="4734"/>
                  <a:pt x="6317" y="4575"/>
                  <a:pt x="6409" y="4419"/>
                </a:cubicBezTo>
                <a:cubicBezTo>
                  <a:pt x="7248" y="3005"/>
                  <a:pt x="8356" y="1759"/>
                  <a:pt x="9666" y="763"/>
                </a:cubicBezTo>
                <a:close/>
                <a:moveTo>
                  <a:pt x="12178" y="763"/>
                </a:moveTo>
                <a:cubicBezTo>
                  <a:pt x="13491" y="1760"/>
                  <a:pt x="14601" y="3002"/>
                  <a:pt x="15441" y="4419"/>
                </a:cubicBezTo>
                <a:cubicBezTo>
                  <a:pt x="15537" y="4580"/>
                  <a:pt x="15632" y="4742"/>
                  <a:pt x="15720" y="4907"/>
                </a:cubicBezTo>
                <a:cubicBezTo>
                  <a:pt x="16502" y="4499"/>
                  <a:pt x="17234" y="3989"/>
                  <a:pt x="17898" y="3381"/>
                </a:cubicBezTo>
                <a:cubicBezTo>
                  <a:pt x="16354" y="1970"/>
                  <a:pt x="14373" y="1023"/>
                  <a:pt x="12178" y="763"/>
                </a:cubicBezTo>
                <a:close/>
                <a:moveTo>
                  <a:pt x="15873" y="990"/>
                </a:moveTo>
                <a:cubicBezTo>
                  <a:pt x="16314" y="1207"/>
                  <a:pt x="16762" y="1413"/>
                  <a:pt x="17167" y="1684"/>
                </a:cubicBezTo>
                <a:cubicBezTo>
                  <a:pt x="16755" y="1409"/>
                  <a:pt x="16311" y="1204"/>
                  <a:pt x="15873" y="990"/>
                </a:cubicBezTo>
                <a:close/>
                <a:moveTo>
                  <a:pt x="17167" y="1684"/>
                </a:moveTo>
                <a:cubicBezTo>
                  <a:pt x="18352" y="2475"/>
                  <a:pt x="19379" y="3489"/>
                  <a:pt x="20180" y="4659"/>
                </a:cubicBezTo>
                <a:cubicBezTo>
                  <a:pt x="19787" y="4084"/>
                  <a:pt x="19339" y="3533"/>
                  <a:pt x="18823" y="3024"/>
                </a:cubicBezTo>
                <a:cubicBezTo>
                  <a:pt x="18308" y="2515"/>
                  <a:pt x="17750" y="2072"/>
                  <a:pt x="17167" y="1684"/>
                </a:cubicBezTo>
                <a:close/>
                <a:moveTo>
                  <a:pt x="20180" y="4659"/>
                </a:moveTo>
                <a:cubicBezTo>
                  <a:pt x="20428" y="5020"/>
                  <a:pt x="20611" y="5418"/>
                  <a:pt x="20814" y="5807"/>
                </a:cubicBezTo>
                <a:cubicBezTo>
                  <a:pt x="20613" y="5420"/>
                  <a:pt x="20431" y="5026"/>
                  <a:pt x="20180" y="4659"/>
                </a:cubicBezTo>
                <a:close/>
                <a:moveTo>
                  <a:pt x="5929" y="1038"/>
                </a:moveTo>
                <a:cubicBezTo>
                  <a:pt x="5525" y="1240"/>
                  <a:pt x="5114" y="1422"/>
                  <a:pt x="4732" y="1677"/>
                </a:cubicBezTo>
                <a:cubicBezTo>
                  <a:pt x="5107" y="1427"/>
                  <a:pt x="5524" y="1242"/>
                  <a:pt x="5929" y="1038"/>
                </a:cubicBezTo>
                <a:close/>
                <a:moveTo>
                  <a:pt x="10501" y="1251"/>
                </a:moveTo>
                <a:cubicBezTo>
                  <a:pt x="9156" y="2212"/>
                  <a:pt x="8016" y="3447"/>
                  <a:pt x="7174" y="4866"/>
                </a:cubicBezTo>
                <a:cubicBezTo>
                  <a:pt x="7095" y="5000"/>
                  <a:pt x="7019" y="5134"/>
                  <a:pt x="6945" y="5271"/>
                </a:cubicBezTo>
                <a:cubicBezTo>
                  <a:pt x="8060" y="5738"/>
                  <a:pt x="9262" y="6002"/>
                  <a:pt x="10501" y="6055"/>
                </a:cubicBezTo>
                <a:lnTo>
                  <a:pt x="10501" y="1251"/>
                </a:lnTo>
                <a:close/>
                <a:moveTo>
                  <a:pt x="11391" y="1285"/>
                </a:moveTo>
                <a:lnTo>
                  <a:pt x="11391" y="6055"/>
                </a:lnTo>
                <a:cubicBezTo>
                  <a:pt x="12618" y="6003"/>
                  <a:pt x="13808" y="5743"/>
                  <a:pt x="14913" y="5285"/>
                </a:cubicBezTo>
                <a:cubicBezTo>
                  <a:pt x="14836" y="5143"/>
                  <a:pt x="14758" y="5005"/>
                  <a:pt x="14676" y="4866"/>
                </a:cubicBezTo>
                <a:cubicBezTo>
                  <a:pt x="13843" y="3462"/>
                  <a:pt x="12718" y="2242"/>
                  <a:pt x="11391" y="1285"/>
                </a:cubicBezTo>
                <a:close/>
                <a:moveTo>
                  <a:pt x="4711" y="1697"/>
                </a:moveTo>
                <a:cubicBezTo>
                  <a:pt x="4136" y="2083"/>
                  <a:pt x="3586" y="2520"/>
                  <a:pt x="3076" y="3024"/>
                </a:cubicBezTo>
                <a:cubicBezTo>
                  <a:pt x="3075" y="3025"/>
                  <a:pt x="3077" y="3030"/>
                  <a:pt x="3076" y="3031"/>
                </a:cubicBezTo>
                <a:cubicBezTo>
                  <a:pt x="3575" y="2538"/>
                  <a:pt x="4125" y="2090"/>
                  <a:pt x="4711" y="1697"/>
                </a:cubicBezTo>
                <a:close/>
                <a:moveTo>
                  <a:pt x="3076" y="3031"/>
                </a:moveTo>
                <a:cubicBezTo>
                  <a:pt x="2562" y="3539"/>
                  <a:pt x="2111" y="4085"/>
                  <a:pt x="1719" y="4659"/>
                </a:cubicBezTo>
                <a:cubicBezTo>
                  <a:pt x="2119" y="4074"/>
                  <a:pt x="2572" y="3529"/>
                  <a:pt x="3076" y="3031"/>
                </a:cubicBezTo>
                <a:close/>
                <a:moveTo>
                  <a:pt x="1719" y="4659"/>
                </a:moveTo>
                <a:cubicBezTo>
                  <a:pt x="1474" y="5018"/>
                  <a:pt x="1297" y="5408"/>
                  <a:pt x="1099" y="5787"/>
                </a:cubicBezTo>
                <a:cubicBezTo>
                  <a:pt x="1299" y="5405"/>
                  <a:pt x="1477" y="5013"/>
                  <a:pt x="1719" y="4659"/>
                </a:cubicBezTo>
                <a:close/>
                <a:moveTo>
                  <a:pt x="3368" y="4007"/>
                </a:moveTo>
                <a:cubicBezTo>
                  <a:pt x="1809" y="5702"/>
                  <a:pt x="823" y="7924"/>
                  <a:pt x="717" y="10364"/>
                </a:cubicBezTo>
                <a:lnTo>
                  <a:pt x="4662" y="10364"/>
                </a:lnTo>
                <a:cubicBezTo>
                  <a:pt x="4722" y="8745"/>
                  <a:pt x="5089" y="7154"/>
                  <a:pt x="5748" y="5683"/>
                </a:cubicBezTo>
                <a:cubicBezTo>
                  <a:pt x="4891" y="5236"/>
                  <a:pt x="4094" y="4674"/>
                  <a:pt x="3368" y="4007"/>
                </a:cubicBezTo>
                <a:close/>
                <a:moveTo>
                  <a:pt x="18524" y="4007"/>
                </a:moveTo>
                <a:cubicBezTo>
                  <a:pt x="17789" y="4683"/>
                  <a:pt x="16979" y="5254"/>
                  <a:pt x="16110" y="5704"/>
                </a:cubicBezTo>
                <a:cubicBezTo>
                  <a:pt x="16764" y="7169"/>
                  <a:pt x="17135" y="8752"/>
                  <a:pt x="17195" y="10364"/>
                </a:cubicBezTo>
                <a:lnTo>
                  <a:pt x="21176" y="10364"/>
                </a:lnTo>
                <a:cubicBezTo>
                  <a:pt x="21069" y="7924"/>
                  <a:pt x="20084" y="5702"/>
                  <a:pt x="18524" y="4007"/>
                </a:cubicBezTo>
                <a:close/>
                <a:moveTo>
                  <a:pt x="6555" y="6061"/>
                </a:moveTo>
                <a:cubicBezTo>
                  <a:pt x="5953" y="7413"/>
                  <a:pt x="5612" y="8877"/>
                  <a:pt x="5553" y="10364"/>
                </a:cubicBezTo>
                <a:lnTo>
                  <a:pt x="10501" y="10364"/>
                </a:lnTo>
                <a:lnTo>
                  <a:pt x="10501" y="6941"/>
                </a:lnTo>
                <a:cubicBezTo>
                  <a:pt x="9124" y="6888"/>
                  <a:pt x="7791" y="6585"/>
                  <a:pt x="6555" y="6061"/>
                </a:cubicBezTo>
                <a:close/>
                <a:moveTo>
                  <a:pt x="15302" y="6082"/>
                </a:moveTo>
                <a:cubicBezTo>
                  <a:pt x="14077" y="6596"/>
                  <a:pt x="12755" y="6888"/>
                  <a:pt x="11391" y="6941"/>
                </a:cubicBezTo>
                <a:lnTo>
                  <a:pt x="11391" y="10364"/>
                </a:lnTo>
                <a:lnTo>
                  <a:pt x="16297" y="10364"/>
                </a:lnTo>
                <a:cubicBezTo>
                  <a:pt x="16239" y="8883"/>
                  <a:pt x="15901" y="7429"/>
                  <a:pt x="15302" y="6082"/>
                </a:cubicBezTo>
                <a:close/>
                <a:moveTo>
                  <a:pt x="668" y="6584"/>
                </a:moveTo>
                <a:cubicBezTo>
                  <a:pt x="455" y="7091"/>
                  <a:pt x="314" y="7616"/>
                  <a:pt x="181" y="8144"/>
                </a:cubicBezTo>
                <a:cubicBezTo>
                  <a:pt x="316" y="7613"/>
                  <a:pt x="458" y="7081"/>
                  <a:pt x="668" y="6584"/>
                </a:cubicBezTo>
                <a:close/>
                <a:moveTo>
                  <a:pt x="21224" y="6584"/>
                </a:moveTo>
                <a:cubicBezTo>
                  <a:pt x="21386" y="6967"/>
                  <a:pt x="21482" y="7383"/>
                  <a:pt x="21600" y="7786"/>
                </a:cubicBezTo>
                <a:cubicBezTo>
                  <a:pt x="21483" y="7382"/>
                  <a:pt x="21389" y="6975"/>
                  <a:pt x="21224" y="6584"/>
                </a:cubicBezTo>
                <a:close/>
                <a:moveTo>
                  <a:pt x="35" y="8625"/>
                </a:moveTo>
                <a:cubicBezTo>
                  <a:pt x="19" y="8702"/>
                  <a:pt x="14" y="8781"/>
                  <a:pt x="0" y="8859"/>
                </a:cubicBezTo>
                <a:cubicBezTo>
                  <a:pt x="14" y="8781"/>
                  <a:pt x="19" y="8702"/>
                  <a:pt x="35" y="8625"/>
                </a:cubicBezTo>
                <a:close/>
                <a:moveTo>
                  <a:pt x="717" y="11243"/>
                </a:moveTo>
                <a:cubicBezTo>
                  <a:pt x="824" y="13705"/>
                  <a:pt x="1826" y="15941"/>
                  <a:pt x="3410" y="17641"/>
                </a:cubicBezTo>
                <a:cubicBezTo>
                  <a:pt x="4128" y="16988"/>
                  <a:pt x="4917" y="16439"/>
                  <a:pt x="5762" y="15999"/>
                </a:cubicBezTo>
                <a:cubicBezTo>
                  <a:pt x="5088" y="14506"/>
                  <a:pt x="4710" y="12888"/>
                  <a:pt x="4655" y="11243"/>
                </a:cubicBezTo>
                <a:lnTo>
                  <a:pt x="717" y="11243"/>
                </a:lnTo>
                <a:close/>
                <a:moveTo>
                  <a:pt x="5553" y="11243"/>
                </a:moveTo>
                <a:cubicBezTo>
                  <a:pt x="5607" y="12756"/>
                  <a:pt x="5952" y="14246"/>
                  <a:pt x="6569" y="15621"/>
                </a:cubicBezTo>
                <a:cubicBezTo>
                  <a:pt x="7801" y="15101"/>
                  <a:pt x="9130" y="14801"/>
                  <a:pt x="10501" y="14748"/>
                </a:cubicBezTo>
                <a:lnTo>
                  <a:pt x="10501" y="11243"/>
                </a:lnTo>
                <a:lnTo>
                  <a:pt x="5553" y="11243"/>
                </a:lnTo>
                <a:close/>
                <a:moveTo>
                  <a:pt x="11391" y="11243"/>
                </a:moveTo>
                <a:lnTo>
                  <a:pt x="11391" y="14748"/>
                </a:lnTo>
                <a:cubicBezTo>
                  <a:pt x="12750" y="14801"/>
                  <a:pt x="14067" y="15090"/>
                  <a:pt x="15288" y="15600"/>
                </a:cubicBezTo>
                <a:cubicBezTo>
                  <a:pt x="15901" y="14230"/>
                  <a:pt x="16244" y="12751"/>
                  <a:pt x="16297" y="11243"/>
                </a:cubicBezTo>
                <a:lnTo>
                  <a:pt x="11391" y="11243"/>
                </a:lnTo>
                <a:close/>
                <a:moveTo>
                  <a:pt x="17195" y="11243"/>
                </a:moveTo>
                <a:cubicBezTo>
                  <a:pt x="17141" y="12881"/>
                  <a:pt x="16764" y="14491"/>
                  <a:pt x="16096" y="15978"/>
                </a:cubicBezTo>
                <a:cubicBezTo>
                  <a:pt x="16954" y="16421"/>
                  <a:pt x="17754" y="16979"/>
                  <a:pt x="18482" y="17641"/>
                </a:cubicBezTo>
                <a:cubicBezTo>
                  <a:pt x="20066" y="15941"/>
                  <a:pt x="21068" y="13705"/>
                  <a:pt x="21176" y="11243"/>
                </a:cubicBezTo>
                <a:lnTo>
                  <a:pt x="17195" y="11243"/>
                </a:lnTo>
                <a:close/>
                <a:moveTo>
                  <a:pt x="0" y="12755"/>
                </a:moveTo>
                <a:cubicBezTo>
                  <a:pt x="13" y="12826"/>
                  <a:pt x="20" y="12897"/>
                  <a:pt x="35" y="12968"/>
                </a:cubicBezTo>
                <a:cubicBezTo>
                  <a:pt x="21" y="12898"/>
                  <a:pt x="13" y="12826"/>
                  <a:pt x="0" y="12755"/>
                </a:cubicBezTo>
                <a:close/>
                <a:moveTo>
                  <a:pt x="202" y="13539"/>
                </a:moveTo>
                <a:cubicBezTo>
                  <a:pt x="333" y="14042"/>
                  <a:pt x="471" y="14545"/>
                  <a:pt x="675" y="15030"/>
                </a:cubicBezTo>
                <a:cubicBezTo>
                  <a:pt x="473" y="14553"/>
                  <a:pt x="335" y="14047"/>
                  <a:pt x="202" y="13539"/>
                </a:cubicBezTo>
                <a:close/>
                <a:moveTo>
                  <a:pt x="21600" y="13841"/>
                </a:moveTo>
                <a:cubicBezTo>
                  <a:pt x="21482" y="14242"/>
                  <a:pt x="21378" y="14649"/>
                  <a:pt x="21217" y="15030"/>
                </a:cubicBezTo>
                <a:cubicBezTo>
                  <a:pt x="21380" y="14643"/>
                  <a:pt x="21484" y="14240"/>
                  <a:pt x="21600" y="13841"/>
                </a:cubicBezTo>
                <a:close/>
                <a:moveTo>
                  <a:pt x="10501" y="15628"/>
                </a:moveTo>
                <a:cubicBezTo>
                  <a:pt x="9268" y="15680"/>
                  <a:pt x="8076" y="15948"/>
                  <a:pt x="6966" y="16411"/>
                </a:cubicBezTo>
                <a:cubicBezTo>
                  <a:pt x="7013" y="16499"/>
                  <a:pt x="7062" y="16586"/>
                  <a:pt x="7112" y="16672"/>
                </a:cubicBezTo>
                <a:cubicBezTo>
                  <a:pt x="7959" y="18137"/>
                  <a:pt x="9119" y="19410"/>
                  <a:pt x="10501" y="20397"/>
                </a:cubicBezTo>
                <a:lnTo>
                  <a:pt x="10501" y="15628"/>
                </a:lnTo>
                <a:close/>
                <a:moveTo>
                  <a:pt x="11391" y="15628"/>
                </a:moveTo>
                <a:lnTo>
                  <a:pt x="11391" y="20370"/>
                </a:lnTo>
                <a:cubicBezTo>
                  <a:pt x="12754" y="19386"/>
                  <a:pt x="13901" y="18122"/>
                  <a:pt x="14739" y="16672"/>
                </a:cubicBezTo>
                <a:cubicBezTo>
                  <a:pt x="14791" y="16581"/>
                  <a:pt x="14848" y="16490"/>
                  <a:pt x="14899" y="16398"/>
                </a:cubicBezTo>
                <a:cubicBezTo>
                  <a:pt x="13798" y="15944"/>
                  <a:pt x="12612" y="15679"/>
                  <a:pt x="11391" y="15628"/>
                </a:cubicBezTo>
                <a:close/>
                <a:moveTo>
                  <a:pt x="20835" y="15758"/>
                </a:moveTo>
                <a:cubicBezTo>
                  <a:pt x="20629" y="16157"/>
                  <a:pt x="20439" y="16565"/>
                  <a:pt x="20187" y="16934"/>
                </a:cubicBezTo>
                <a:cubicBezTo>
                  <a:pt x="20444" y="16558"/>
                  <a:pt x="20630" y="16156"/>
                  <a:pt x="20835" y="15758"/>
                </a:cubicBezTo>
                <a:close/>
                <a:moveTo>
                  <a:pt x="1079" y="15786"/>
                </a:moveTo>
                <a:cubicBezTo>
                  <a:pt x="1279" y="16174"/>
                  <a:pt x="1462" y="16567"/>
                  <a:pt x="1712" y="16934"/>
                </a:cubicBezTo>
                <a:cubicBezTo>
                  <a:pt x="1466" y="16574"/>
                  <a:pt x="1280" y="16174"/>
                  <a:pt x="1079" y="15786"/>
                </a:cubicBezTo>
                <a:close/>
                <a:moveTo>
                  <a:pt x="15706" y="16776"/>
                </a:moveTo>
                <a:cubicBezTo>
                  <a:pt x="15645" y="16889"/>
                  <a:pt x="15582" y="17001"/>
                  <a:pt x="15518" y="17112"/>
                </a:cubicBezTo>
                <a:cubicBezTo>
                  <a:pt x="14686" y="18552"/>
                  <a:pt x="13568" y="19819"/>
                  <a:pt x="12247" y="20837"/>
                </a:cubicBezTo>
                <a:cubicBezTo>
                  <a:pt x="14392" y="20568"/>
                  <a:pt x="16329" y="19640"/>
                  <a:pt x="17849" y="18267"/>
                </a:cubicBezTo>
                <a:cubicBezTo>
                  <a:pt x="17193" y="17674"/>
                  <a:pt x="16476" y="17175"/>
                  <a:pt x="15706" y="16776"/>
                </a:cubicBezTo>
                <a:close/>
                <a:moveTo>
                  <a:pt x="6159" y="16789"/>
                </a:moveTo>
                <a:cubicBezTo>
                  <a:pt x="5401" y="17186"/>
                  <a:pt x="4690" y="17683"/>
                  <a:pt x="4043" y="18267"/>
                </a:cubicBezTo>
                <a:cubicBezTo>
                  <a:pt x="5551" y="19629"/>
                  <a:pt x="7472" y="20552"/>
                  <a:pt x="9596" y="20830"/>
                </a:cubicBezTo>
                <a:cubicBezTo>
                  <a:pt x="8280" y="19813"/>
                  <a:pt x="7163" y="18549"/>
                  <a:pt x="6332" y="17112"/>
                </a:cubicBezTo>
                <a:cubicBezTo>
                  <a:pt x="6271" y="17007"/>
                  <a:pt x="6216" y="16897"/>
                  <a:pt x="6159" y="16789"/>
                </a:cubicBezTo>
                <a:close/>
                <a:moveTo>
                  <a:pt x="1740" y="16968"/>
                </a:moveTo>
                <a:cubicBezTo>
                  <a:pt x="2128" y="17532"/>
                  <a:pt x="2570" y="18069"/>
                  <a:pt x="3076" y="18569"/>
                </a:cubicBezTo>
                <a:cubicBezTo>
                  <a:pt x="2579" y="18078"/>
                  <a:pt x="2136" y="17544"/>
                  <a:pt x="1740" y="16968"/>
                </a:cubicBezTo>
                <a:close/>
                <a:moveTo>
                  <a:pt x="3076" y="18569"/>
                </a:moveTo>
                <a:cubicBezTo>
                  <a:pt x="3077" y="18570"/>
                  <a:pt x="3075" y="18575"/>
                  <a:pt x="3076" y="18576"/>
                </a:cubicBezTo>
                <a:cubicBezTo>
                  <a:pt x="3586" y="19080"/>
                  <a:pt x="4136" y="19517"/>
                  <a:pt x="4711" y="19903"/>
                </a:cubicBezTo>
                <a:cubicBezTo>
                  <a:pt x="4125" y="19510"/>
                  <a:pt x="3575" y="19062"/>
                  <a:pt x="3076" y="18569"/>
                </a:cubicBezTo>
                <a:close/>
                <a:moveTo>
                  <a:pt x="20153" y="16982"/>
                </a:moveTo>
                <a:cubicBezTo>
                  <a:pt x="19355" y="18136"/>
                  <a:pt x="18340" y="19133"/>
                  <a:pt x="17167" y="19916"/>
                </a:cubicBezTo>
                <a:cubicBezTo>
                  <a:pt x="17750" y="19528"/>
                  <a:pt x="18308" y="19085"/>
                  <a:pt x="18823" y="18576"/>
                </a:cubicBezTo>
                <a:cubicBezTo>
                  <a:pt x="19327" y="18079"/>
                  <a:pt x="19766" y="17542"/>
                  <a:pt x="20153" y="16982"/>
                </a:cubicBezTo>
                <a:close/>
                <a:moveTo>
                  <a:pt x="17167" y="19916"/>
                </a:moveTo>
                <a:cubicBezTo>
                  <a:pt x="16832" y="20140"/>
                  <a:pt x="16456" y="20306"/>
                  <a:pt x="16096" y="20494"/>
                </a:cubicBezTo>
                <a:cubicBezTo>
                  <a:pt x="16456" y="20307"/>
                  <a:pt x="16825" y="20144"/>
                  <a:pt x="17167" y="19916"/>
                </a:cubicBezTo>
                <a:close/>
                <a:moveTo>
                  <a:pt x="4732" y="19923"/>
                </a:moveTo>
                <a:cubicBezTo>
                  <a:pt x="5040" y="20129"/>
                  <a:pt x="5376" y="20267"/>
                  <a:pt x="5699" y="20439"/>
                </a:cubicBezTo>
                <a:cubicBezTo>
                  <a:pt x="5377" y="20267"/>
                  <a:pt x="5034" y="20125"/>
                  <a:pt x="4732" y="19923"/>
                </a:cubicBezTo>
                <a:close/>
                <a:moveTo>
                  <a:pt x="6701" y="20961"/>
                </a:moveTo>
                <a:cubicBezTo>
                  <a:pt x="7016" y="21089"/>
                  <a:pt x="7346" y="21158"/>
                  <a:pt x="7669" y="21256"/>
                </a:cubicBezTo>
                <a:cubicBezTo>
                  <a:pt x="7346" y="21157"/>
                  <a:pt x="7011" y="21088"/>
                  <a:pt x="6701" y="20961"/>
                </a:cubicBezTo>
                <a:close/>
                <a:moveTo>
                  <a:pt x="15191" y="20961"/>
                </a:moveTo>
                <a:cubicBezTo>
                  <a:pt x="14857" y="21098"/>
                  <a:pt x="14496" y="21172"/>
                  <a:pt x="14147" y="21277"/>
                </a:cubicBezTo>
                <a:cubicBezTo>
                  <a:pt x="14497" y="21173"/>
                  <a:pt x="14851" y="21099"/>
                  <a:pt x="15191" y="20961"/>
                </a:cubicBezTo>
                <a:close/>
                <a:moveTo>
                  <a:pt x="13103" y="21586"/>
                </a:moveTo>
                <a:cubicBezTo>
                  <a:pt x="13069" y="21593"/>
                  <a:pt x="13033" y="21594"/>
                  <a:pt x="12999" y="21600"/>
                </a:cubicBezTo>
                <a:cubicBezTo>
                  <a:pt x="13034" y="21594"/>
                  <a:pt x="13069" y="21593"/>
                  <a:pt x="13103" y="21586"/>
                </a:cubicBez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41">
              <a:defRPr sz="30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Source Sans Pro SemiBold"/>
              </a:defRPr>
            </a:pPr>
            <a:endParaRPr sz="3000"/>
          </a:p>
        </p:txBody>
      </p:sp>
      <p:sp>
        <p:nvSpPr>
          <p:cNvPr id="13" name="도형"/>
          <p:cNvSpPr/>
          <p:nvPr/>
        </p:nvSpPr>
        <p:spPr>
          <a:xfrm>
            <a:off x="16225712" y="10280273"/>
            <a:ext cx="478027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26" y="0"/>
                  <a:pt x="5253" y="840"/>
                  <a:pt x="3137" y="2517"/>
                </a:cubicBezTo>
                <a:cubicBezTo>
                  <a:pt x="1342" y="3939"/>
                  <a:pt x="375" y="5740"/>
                  <a:pt x="107" y="7594"/>
                </a:cubicBezTo>
                <a:lnTo>
                  <a:pt x="0" y="7594"/>
                </a:lnTo>
                <a:lnTo>
                  <a:pt x="0" y="823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232"/>
                </a:lnTo>
                <a:lnTo>
                  <a:pt x="21600" y="7594"/>
                </a:lnTo>
                <a:lnTo>
                  <a:pt x="21500" y="7594"/>
                </a:lnTo>
                <a:cubicBezTo>
                  <a:pt x="21233" y="5740"/>
                  <a:pt x="20266" y="3939"/>
                  <a:pt x="18470" y="2517"/>
                </a:cubicBezTo>
                <a:cubicBezTo>
                  <a:pt x="16354" y="840"/>
                  <a:pt x="13574" y="0"/>
                  <a:pt x="10800" y="0"/>
                </a:cubicBezTo>
                <a:close/>
                <a:moveTo>
                  <a:pt x="10800" y="1583"/>
                </a:moveTo>
                <a:cubicBezTo>
                  <a:pt x="13062" y="1583"/>
                  <a:pt x="15326" y="2266"/>
                  <a:pt x="17052" y="3633"/>
                </a:cubicBezTo>
                <a:cubicBezTo>
                  <a:pt x="18457" y="4746"/>
                  <a:pt x="19235" y="6146"/>
                  <a:pt x="19490" y="7594"/>
                </a:cubicBezTo>
                <a:lnTo>
                  <a:pt x="2110" y="7594"/>
                </a:lnTo>
                <a:cubicBezTo>
                  <a:pt x="2365" y="6146"/>
                  <a:pt x="3143" y="4746"/>
                  <a:pt x="4548" y="3633"/>
                </a:cubicBezTo>
                <a:cubicBezTo>
                  <a:pt x="6274" y="2266"/>
                  <a:pt x="8538" y="1583"/>
                  <a:pt x="10800" y="1583"/>
                </a:cubicBezTo>
                <a:close/>
                <a:moveTo>
                  <a:pt x="10807" y="9638"/>
                </a:moveTo>
                <a:cubicBezTo>
                  <a:pt x="11634" y="9638"/>
                  <a:pt x="12458" y="9837"/>
                  <a:pt x="13088" y="10228"/>
                </a:cubicBezTo>
                <a:cubicBezTo>
                  <a:pt x="14350" y="11012"/>
                  <a:pt x="14350" y="12279"/>
                  <a:pt x="13088" y="13062"/>
                </a:cubicBezTo>
                <a:cubicBezTo>
                  <a:pt x="12823" y="13227"/>
                  <a:pt x="12517" y="13348"/>
                  <a:pt x="12197" y="13443"/>
                </a:cubicBezTo>
                <a:lnTo>
                  <a:pt x="12197" y="18504"/>
                </a:lnTo>
                <a:cubicBezTo>
                  <a:pt x="12197" y="19083"/>
                  <a:pt x="11577" y="19555"/>
                  <a:pt x="10807" y="19555"/>
                </a:cubicBezTo>
                <a:cubicBezTo>
                  <a:pt x="10038" y="19555"/>
                  <a:pt x="9410" y="19083"/>
                  <a:pt x="9410" y="18504"/>
                </a:cubicBezTo>
                <a:lnTo>
                  <a:pt x="9410" y="13443"/>
                </a:lnTo>
                <a:cubicBezTo>
                  <a:pt x="9090" y="13348"/>
                  <a:pt x="8784" y="13227"/>
                  <a:pt x="8519" y="13062"/>
                </a:cubicBezTo>
                <a:cubicBezTo>
                  <a:pt x="7258" y="12279"/>
                  <a:pt x="7258" y="11012"/>
                  <a:pt x="8519" y="10228"/>
                </a:cubicBezTo>
                <a:cubicBezTo>
                  <a:pt x="9149" y="9837"/>
                  <a:pt x="9981" y="9638"/>
                  <a:pt x="10807" y="9638"/>
                </a:cubicBez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41">
              <a:defRPr sz="3000" spc="0">
                <a:solidFill>
                  <a:srgbClr val="FFFFFF"/>
                </a:solidFill>
                <a:latin typeface="+mj-lt"/>
                <a:ea typeface="+mj-ea"/>
                <a:cs typeface="+mj-cs"/>
                <a:sym typeface="Source Sans Pro SemiBold"/>
              </a:defRPr>
            </a:pPr>
            <a:endParaRPr sz="300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B0FD99D-DDDA-7A44-A1A3-8715821BFABD}"/>
              </a:ext>
            </a:extLst>
          </p:cNvPr>
          <p:cNvSpPr txBox="1">
            <a:spLocks/>
          </p:cNvSpPr>
          <p:nvPr/>
        </p:nvSpPr>
        <p:spPr>
          <a:xfrm>
            <a:off x="-50747" y="4778413"/>
            <a:ext cx="10057802" cy="2418980"/>
          </a:xfrm>
          <a:custGeom>
            <a:avLst/>
            <a:gdLst>
              <a:gd name="connsiteX0" fmla="*/ 0 w 7615792"/>
              <a:gd name="connsiteY0" fmla="*/ 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0 h 9562339"/>
              <a:gd name="connsiteX0" fmla="*/ 0 w 7615792"/>
              <a:gd name="connsiteY0" fmla="*/ 3962400 h 9562339"/>
              <a:gd name="connsiteX1" fmla="*/ 7615792 w 7615792"/>
              <a:gd name="connsiteY1" fmla="*/ 0 h 9562339"/>
              <a:gd name="connsiteX2" fmla="*/ 7615792 w 7615792"/>
              <a:gd name="connsiteY2" fmla="*/ 9562339 h 9562339"/>
              <a:gd name="connsiteX3" fmla="*/ 0 w 7615792"/>
              <a:gd name="connsiteY3" fmla="*/ 9562339 h 9562339"/>
              <a:gd name="connsiteX4" fmla="*/ 0 w 7615792"/>
              <a:gd name="connsiteY4" fmla="*/ 3962400 h 956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5792" h="9562339">
                <a:moveTo>
                  <a:pt x="0" y="3962400"/>
                </a:moveTo>
                <a:lnTo>
                  <a:pt x="7615792" y="0"/>
                </a:lnTo>
                <a:lnTo>
                  <a:pt x="7615792" y="9562339"/>
                </a:lnTo>
                <a:lnTo>
                  <a:pt x="0" y="9562339"/>
                </a:lnTo>
                <a:lnTo>
                  <a:pt x="0" y="396240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9" tIns="45719" rIns="91439" bIns="45719"/>
          <a:lstStyle>
            <a:lvl1pPr marL="239475" marR="0" indent="-239475" algn="r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1pPr>
            <a:lvl2pPr marL="719633" marR="0" indent="-22617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2pPr>
            <a:lvl3pPr marL="1204047" marR="0" indent="-217123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3pPr>
            <a:lvl4pPr marL="1738867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–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4pPr>
            <a:lvl5pPr marL="2232329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»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5pPr>
            <a:lvl6pPr marL="2725791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6pPr>
            <a:lvl7pPr marL="3219254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7pPr>
            <a:lvl8pPr marL="3712716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8pPr>
            <a:lvl9pPr marL="4206178" marR="0" indent="-258481" algn="l" defTabSz="825512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 Regular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+mn-lt"/>
                <a:ea typeface="+mn-ea"/>
                <a:cs typeface="+mn-cs"/>
                <a:sym typeface="Source Sans Pro Bold"/>
              </a:defRPr>
            </a:lvl9pPr>
          </a:lstStyle>
          <a:p>
            <a:pPr marL="0" indent="0" algn="ctr" hangingPunct="1">
              <a:buNone/>
            </a:pPr>
            <a:r>
              <a:rPr lang="en-US" altLang="ko-KR" sz="13300" dirty="0">
                <a:solidFill>
                  <a:srgbClr val="7873E3"/>
                </a:solidFill>
                <a:latin typeface="Quentin" panose="02000506000000020002" pitchFamily="2" charset="0"/>
              </a:rPr>
              <a:t>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1473B-C52D-D34F-BDCB-CA1A1FA2D445}"/>
              </a:ext>
            </a:extLst>
          </p:cNvPr>
          <p:cNvSpPr txBox="1"/>
          <p:nvPr/>
        </p:nvSpPr>
        <p:spPr>
          <a:xfrm>
            <a:off x="19073171" y="5005608"/>
            <a:ext cx="4448913" cy="7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3377" tIns="83377" rIns="83377" bIns="83377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</a:t>
            </a:r>
            <a:r>
              <a:rPr lang="ko-KR" altLang="en-US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ore-KR" altLang="en-US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약</a:t>
            </a:r>
            <a:r>
              <a:rPr lang="ko-KR" altLang="en-US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lang="ko-KR" altLang="en-US" spc="39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시간 소요</a:t>
            </a:r>
            <a:endParaRPr kumimoji="0" lang="ko-Kore-KR" altLang="en-US" sz="4000" b="0" i="0" u="none" strike="noStrike" cap="none" spc="39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  <a:sym typeface="Source Sans Pro Bold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66634E-263C-A147-964C-22BFF57CBCE8}"/>
              </a:ext>
            </a:extLst>
          </p:cNvPr>
          <p:cNvCxnSpPr/>
          <p:nvPr/>
        </p:nvCxnSpPr>
        <p:spPr>
          <a:xfrm>
            <a:off x="18002250" y="5337327"/>
            <a:ext cx="828675" cy="0"/>
          </a:xfrm>
          <a:prstGeom prst="straightConnector1">
            <a:avLst/>
          </a:prstGeom>
          <a:noFill/>
          <a:ln w="190500" cap="flat">
            <a:solidFill>
              <a:schemeClr val="bg1">
                <a:lumMod val="75000"/>
                <a:alpha val="5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065340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"/>
          <p:cNvSpPr/>
          <p:nvPr/>
        </p:nvSpPr>
        <p:spPr>
          <a:xfrm>
            <a:off x="14837425" y="2557898"/>
            <a:ext cx="9593928" cy="9782573"/>
          </a:xfrm>
          <a:prstGeom prst="rect">
            <a:avLst/>
          </a:prstGeom>
          <a:solidFill>
            <a:srgbClr val="2B4CFC">
              <a:alpha val="5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>
              <a:lnSpc>
                <a:spcPct val="150000"/>
              </a:lnSpc>
              <a:defRPr sz="2200" spc="0">
                <a:solidFill>
                  <a:srgbClr val="000000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/>
          </a:p>
        </p:txBody>
      </p:sp>
      <p:pic>
        <p:nvPicPr>
          <p:cNvPr id="8" name="그림 개체 틀 7" descr="실내, 앉아있는, 다른, 테이블이(가) 표시된 사진&#10;&#10;자동 생성된 설명">
            <a:extLst>
              <a:ext uri="{FF2B5EF4-FFF2-40B4-BE49-F238E27FC236}">
                <a16:creationId xmlns:a16="http://schemas.microsoft.com/office/drawing/2014/main" id="{4C7D9A58-1255-C645-8F00-36A2AF935804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r="132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0498929" y="11249546"/>
            <a:ext cx="5919853" cy="1090925"/>
          </a:xfrm>
        </p:spPr>
        <p:txBody>
          <a:bodyPr/>
          <a:lstStyle/>
          <a:p>
            <a:r>
              <a:rPr lang="en-US" altLang="ko-KR" dirty="0" err="1">
                <a:solidFill>
                  <a:srgbClr val="7873E3"/>
                </a:solidFill>
                <a:latin typeface="Quentin" panose="02000506000000020002" pitchFamily="2" charset="0"/>
              </a:rPr>
              <a:t>SogaeThing</a:t>
            </a:r>
            <a:endParaRPr lang="en-US" altLang="ko-KR" dirty="0">
              <a:solidFill>
                <a:srgbClr val="7873E3"/>
              </a:solidFill>
              <a:latin typeface="Quentin" panose="02000506000000020002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defRPr sz="12000">
                <a:solidFill>
                  <a:srgbClr val="041320"/>
                </a:solidFill>
              </a:defRPr>
            </a:pPr>
            <a:r>
              <a:rPr lang="ko-KR" altLang="en-US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 </a:t>
            </a:r>
            <a:r>
              <a:rPr lang="ko-KR" altLang="en-US" sz="10000" b="1" dirty="0" err="1">
                <a:solidFill>
                  <a:srgbClr val="7873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소개띵</a:t>
            </a:r>
            <a:r>
              <a:rPr lang="ko-KR" altLang="en-US" sz="10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</a:t>
            </a:r>
            <a:endParaRPr lang="en-US" altLang="ko-KR" sz="10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defRPr sz="12000">
                <a:solidFill>
                  <a:srgbClr val="041320"/>
                </a:solidFill>
              </a:defRPr>
            </a:pPr>
            <a:endParaRPr lang="en-US" altLang="ko-KR" sz="7200" dirty="0">
              <a:solidFill>
                <a:srgbClr val="38383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defRPr sz="12000">
                <a:solidFill>
                  <a:srgbClr val="041320"/>
                </a:solidFill>
              </a:defRPr>
            </a:pPr>
            <a:r>
              <a:rPr lang="ko-KR" altLang="en-US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</a:t>
            </a:r>
            <a:r>
              <a:rPr lang="en-US" altLang="ko-KR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시스템과 </a:t>
            </a:r>
            <a:r>
              <a:rPr lang="ko-KR" altLang="en-US" sz="7200" dirty="0" err="1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조건검색을</a:t>
            </a:r>
            <a:r>
              <a:rPr lang="ko-KR" altLang="en-US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</a:t>
            </a:r>
            <a:endParaRPr lang="en-US" altLang="ko-KR" sz="7200" dirty="0">
              <a:solidFill>
                <a:srgbClr val="38383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defRPr sz="12000">
                <a:solidFill>
                  <a:srgbClr val="041320"/>
                </a:solidFill>
              </a:defRPr>
            </a:pPr>
            <a:r>
              <a:rPr lang="ko-KR" altLang="en-US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나은 사용자 경험을 제공합니다</a:t>
            </a:r>
            <a:r>
              <a:rPr lang="en-US" altLang="ko-KR" sz="7200" dirty="0">
                <a:solidFill>
                  <a:srgbClr val="38383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966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2345519" y="7799536"/>
            <a:ext cx="9252923" cy="2540000"/>
          </a:xfrm>
        </p:spPr>
        <p:txBody>
          <a:bodyPr/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하루종일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매물을 모니터링하던 시절은 그만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이제는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소개띵으로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간편하게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경험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6B265EF-D50D-404F-84EA-343CB31C21DA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6413" y="2184102"/>
            <a:ext cx="13127587" cy="9088329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9422446" y="9575362"/>
            <a:ext cx="8908770" cy="2520547"/>
          </a:xfrm>
        </p:spPr>
        <p:txBody>
          <a:bodyPr/>
          <a:lstStyle/>
          <a:p>
            <a:r>
              <a:rPr lang="en-US" altLang="ko-KR" sz="13900" dirty="0">
                <a:solidFill>
                  <a:srgbClr val="7873E3"/>
                </a:solidFill>
              </a:rPr>
              <a:t>Experience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중고거래 플랫폼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소개띵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0035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8239874" y="9522706"/>
            <a:ext cx="4909828" cy="2299713"/>
          </a:xfrm>
        </p:spPr>
        <p:txBody>
          <a:bodyPr/>
          <a:lstStyle/>
          <a:p>
            <a:pPr algn="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카테고리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금액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거래방법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해시태그를 입력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148702" y="5478493"/>
            <a:ext cx="8001000" cy="2032000"/>
          </a:xfrm>
        </p:spPr>
        <p:txBody>
          <a:bodyPr/>
          <a:lstStyle/>
          <a:p>
            <a:pPr algn="r"/>
            <a:r>
              <a:rPr lang="ko-KR" altLang="en-US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매칭</a:t>
            </a:r>
            <a:br>
              <a:rPr lang="en-US" altLang="ko-KR" sz="10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Matching</a:t>
            </a:r>
            <a:endParaRPr lang="ko-KR" altLang="en-US" sz="6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" name="그림 개체 틀 14" descr="표지판, 앉아있는, 전화, 거리이(가) 표시된 사진&#10;&#10;자동 생성된 설명">
            <a:extLst>
              <a:ext uri="{FF2B5EF4-FFF2-40B4-BE49-F238E27FC236}">
                <a16:creationId xmlns:a16="http://schemas.microsoft.com/office/drawing/2014/main" id="{039CB0A4-3624-2B4F-B499-5E8011C54FFA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5283" r="31568" b="2401"/>
          <a:stretch/>
        </p:blipFill>
        <p:spPr>
          <a:xfrm>
            <a:off x="-1630240" y="3818921"/>
            <a:ext cx="8520545" cy="13258800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1608767" y="1081683"/>
            <a:ext cx="6565180" cy="2131209"/>
          </a:xfrm>
        </p:spPr>
        <p:txBody>
          <a:bodyPr/>
          <a:lstStyle/>
          <a:p>
            <a:pPr algn="l"/>
            <a:r>
              <a:rPr lang="en-US" altLang="ko-KR" sz="11600" dirty="0">
                <a:solidFill>
                  <a:srgbClr val="7873E3"/>
                </a:solidFill>
              </a:rPr>
              <a:t>Matching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17862410" y="8730706"/>
            <a:ext cx="5287292" cy="792000"/>
          </a:xfrm>
        </p:spPr>
        <p:txBody>
          <a:bodyPr/>
          <a:lstStyle/>
          <a:p>
            <a:pPr algn="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조건 등록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D42F4B7C-2457-CC42-95CD-A6B0E2EDF7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3848"/>
          <a:stretch/>
        </p:blipFill>
        <p:spPr>
          <a:xfrm>
            <a:off x="1343952" y="5483404"/>
            <a:ext cx="4419086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970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Point_blu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14BFC"/>
      </a:accent1>
      <a:accent2>
        <a:srgbClr val="7E7AFC"/>
      </a:accent2>
      <a:accent3>
        <a:srgbClr val="A0A5FD"/>
      </a:accent3>
      <a:accent4>
        <a:srgbClr val="B3B7FE"/>
      </a:accent4>
      <a:accent5>
        <a:srgbClr val="CFD2FE"/>
      </a:accent5>
      <a:accent6>
        <a:srgbClr val="D9DBFE"/>
      </a:accent6>
      <a:hlink>
        <a:srgbClr val="FFC000"/>
      </a:hlink>
      <a:folHlink>
        <a:srgbClr val="7F7F7F"/>
      </a:folHlink>
    </a:clrScheme>
    <a:fontScheme name="Point font">
      <a:majorFont>
        <a:latin typeface="Source Sans Pro Bold"/>
        <a:ea typeface="Source Sans Pro Bold"/>
        <a:cs typeface="Source Sans Pro SemiBold"/>
      </a:majorFont>
      <a:minorFont>
        <a:latin typeface="Source Sans Pro Regular"/>
        <a:ea typeface="Source Sans Pro Regular"/>
        <a:cs typeface="Source Sans Pro Bold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0" cap="flat">
          <a:solidFill>
            <a:srgbClr val="414BFC">
              <a:alpha val="50000"/>
            </a:srgbClr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3377" tIns="83377" rIns="83377" bIns="83377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39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Source Sans Pr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테마">
      <a:majorFont>
        <a:latin typeface="Source Sans Pro SemiBold"/>
        <a:ea typeface="Source Sans Pro SemiBold"/>
        <a:cs typeface="Source Sans Pro SemiBold"/>
      </a:majorFont>
      <a:minorFont>
        <a:latin typeface="Source Sans Pro Bold"/>
        <a:ea typeface="Source Sans Pro Bold"/>
        <a:cs typeface="Source Sans Pro Bold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0" cap="flat">
          <a:solidFill>
            <a:srgbClr val="414BFC">
              <a:alpha val="50000"/>
            </a:srgbClr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3377" tIns="83377" rIns="83377" bIns="83377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39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Source Sans Pr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394</Words>
  <Application>Microsoft Macintosh PowerPoint</Application>
  <PresentationFormat>사용자 지정</PresentationFormat>
  <Paragraphs>123</Paragraphs>
  <Slides>25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Apple SD Gothic Neo</vt:lpstr>
      <vt:lpstr>Gmarket Sans TTF Medium</vt:lpstr>
      <vt:lpstr>Source Sans Pro Bold</vt:lpstr>
      <vt:lpstr>Source Sans Pro Regular</vt:lpstr>
      <vt:lpstr>TmonMonsoriOTF Black</vt:lpstr>
      <vt:lpstr>Calibri</vt:lpstr>
      <vt:lpstr>Quentin</vt:lpstr>
      <vt:lpstr>Source Sans Pro SemiBold</vt:lpstr>
      <vt:lpstr>1_Office 테마</vt:lpstr>
      <vt:lpstr>PowerPoint 프레젠테이션</vt:lpstr>
      <vt:lpstr>PowerPoint 프레젠테이션</vt:lpstr>
      <vt:lpstr>Th!ng을 소개하다</vt:lpstr>
      <vt:lpstr>설문조사</vt:lpstr>
      <vt:lpstr>중고거래경험</vt:lpstr>
      <vt:lpstr>불편한 POINTS</vt:lpstr>
      <vt:lpstr>PowerPoint 프레젠테이션</vt:lpstr>
      <vt:lpstr>기능, 경험</vt:lpstr>
      <vt:lpstr>매칭 Matching</vt:lpstr>
      <vt:lpstr>매칭 Matching</vt:lpstr>
      <vt:lpstr>매칭 Matching</vt:lpstr>
      <vt:lpstr>해시태그 #Hashtag #Thing</vt:lpstr>
      <vt:lpstr>기술</vt:lpstr>
      <vt:lpstr>협업, 스케치</vt:lpstr>
      <vt:lpstr>제플린</vt:lpstr>
      <vt:lpstr>협업, 포스트맨</vt:lpstr>
      <vt:lpstr>CLIENT</vt:lpstr>
      <vt:lpstr>TypeScript</vt:lpstr>
      <vt:lpstr>Next.js</vt:lpstr>
      <vt:lpstr>SERVER</vt:lpstr>
      <vt:lpstr>MongoDB</vt:lpstr>
      <vt:lpstr>Redis</vt:lpstr>
      <vt:lpstr>개발자들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A2345</dc:creator>
  <cp:lastModifiedBy>A2345</cp:lastModifiedBy>
  <cp:revision>48</cp:revision>
  <dcterms:created xsi:type="dcterms:W3CDTF">2020-06-08T16:47:16Z</dcterms:created>
  <dcterms:modified xsi:type="dcterms:W3CDTF">2020-06-09T04:50:52Z</dcterms:modified>
</cp:coreProperties>
</file>